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1"/>
  </p:notesMasterIdLst>
  <p:sldIdLst>
    <p:sldId id="256" r:id="rId2"/>
    <p:sldId id="259" r:id="rId3"/>
    <p:sldId id="260" r:id="rId4"/>
    <p:sldId id="261" r:id="rId5"/>
    <p:sldId id="262" r:id="rId6"/>
    <p:sldId id="277" r:id="rId7"/>
    <p:sldId id="265" r:id="rId8"/>
    <p:sldId id="266" r:id="rId9"/>
    <p:sldId id="267" r:id="rId10"/>
    <p:sldId id="268" r:id="rId11"/>
    <p:sldId id="269" r:id="rId12"/>
    <p:sldId id="270" r:id="rId13"/>
    <p:sldId id="271" r:id="rId14"/>
    <p:sldId id="272" r:id="rId15"/>
    <p:sldId id="273" r:id="rId16"/>
    <p:sldId id="280" r:id="rId17"/>
    <p:sldId id="274" r:id="rId18"/>
    <p:sldId id="275" r:id="rId19"/>
    <p:sldId id="276" r:id="rId2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70" d="100"/>
          <a:sy n="70" d="100"/>
        </p:scale>
        <p:origin x="-540"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23406-554C-4819-9468-C23B5035B987}"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s-EC"/>
        </a:p>
      </dgm:t>
    </dgm:pt>
    <dgm:pt modelId="{7A709D89-6C08-47F0-A16F-D0155FEF13E3}">
      <dgm:prSet/>
      <dgm:spPr/>
      <dgm:t>
        <a:bodyPr/>
        <a:lstStyle/>
        <a:p>
          <a:r>
            <a:rPr lang="es-EC" dirty="0" smtClean="0"/>
            <a:t>RADIO SANTA </a:t>
          </a:r>
          <a:r>
            <a:rPr lang="es-EC" dirty="0" smtClean="0"/>
            <a:t>MARÍA </a:t>
          </a:r>
          <a:r>
            <a:rPr lang="es-EC" dirty="0" smtClean="0"/>
            <a:t>AM</a:t>
          </a:r>
          <a:endParaRPr lang="es-EC" dirty="0"/>
        </a:p>
      </dgm:t>
    </dgm:pt>
    <dgm:pt modelId="{3CEB10CB-65B8-4F10-B191-A154A5BC5D96}" type="parTrans" cxnId="{137DB0B5-01E4-40DD-988B-EC7DC592E877}">
      <dgm:prSet/>
      <dgm:spPr/>
      <dgm:t>
        <a:bodyPr/>
        <a:lstStyle/>
        <a:p>
          <a:endParaRPr lang="es-EC"/>
        </a:p>
      </dgm:t>
    </dgm:pt>
    <dgm:pt modelId="{EAC71FEA-D91B-4F72-8B32-E64F3E0ED007}" type="sibTrans" cxnId="{137DB0B5-01E4-40DD-988B-EC7DC592E877}">
      <dgm:prSet/>
      <dgm:spPr/>
      <dgm:t>
        <a:bodyPr/>
        <a:lstStyle/>
        <a:p>
          <a:endParaRPr lang="es-EC"/>
        </a:p>
      </dgm:t>
    </dgm:pt>
    <dgm:pt modelId="{CA1F59FB-0573-4C04-88C3-0375BBA61E12}">
      <dgm:prSet/>
      <dgm:spPr/>
      <dgm:t>
        <a:bodyPr/>
        <a:lstStyle/>
        <a:p>
          <a:r>
            <a:rPr lang="es-EC" dirty="0" smtClean="0"/>
            <a:t>DIRECCIÓN </a:t>
          </a:r>
          <a:r>
            <a:rPr lang="es-EC" dirty="0" smtClean="0"/>
            <a:t>GENERAL</a:t>
          </a:r>
          <a:endParaRPr lang="es-EC" dirty="0"/>
        </a:p>
      </dgm:t>
    </dgm:pt>
    <dgm:pt modelId="{E0E360DD-DA3B-4992-814A-E0586003DE4C}" type="parTrans" cxnId="{FE08A19F-5C02-4B57-B609-309A82945A68}">
      <dgm:prSet/>
      <dgm:spPr/>
      <dgm:t>
        <a:bodyPr/>
        <a:lstStyle/>
        <a:p>
          <a:endParaRPr lang="es-EC"/>
        </a:p>
      </dgm:t>
    </dgm:pt>
    <dgm:pt modelId="{817935B9-5960-48B4-9746-2441D615361B}" type="sibTrans" cxnId="{FE08A19F-5C02-4B57-B609-309A82945A68}">
      <dgm:prSet/>
      <dgm:spPr/>
      <dgm:t>
        <a:bodyPr/>
        <a:lstStyle/>
        <a:p>
          <a:endParaRPr lang="es-EC"/>
        </a:p>
      </dgm:t>
    </dgm:pt>
    <dgm:pt modelId="{AE765DFB-066E-4D82-893A-718398D20488}">
      <dgm:prSet/>
      <dgm:spPr/>
      <dgm:t>
        <a:bodyPr/>
        <a:lstStyle/>
        <a:p>
          <a:r>
            <a:rPr lang="es-EC" dirty="0" smtClean="0"/>
            <a:t>RADIO SANTA CRUZ FM</a:t>
          </a:r>
          <a:endParaRPr lang="es-EC" dirty="0"/>
        </a:p>
      </dgm:t>
    </dgm:pt>
    <dgm:pt modelId="{781442D8-152A-46BD-94F4-50F30405BB5F}" type="parTrans" cxnId="{4CECD817-4F11-4E5F-8465-B607B26AE23B}">
      <dgm:prSet/>
      <dgm:spPr/>
      <dgm:t>
        <a:bodyPr/>
        <a:lstStyle/>
        <a:p>
          <a:endParaRPr lang="es-EC"/>
        </a:p>
      </dgm:t>
    </dgm:pt>
    <dgm:pt modelId="{8729F2A2-4D09-4807-BCB8-B013638783CA}" type="sibTrans" cxnId="{4CECD817-4F11-4E5F-8465-B607B26AE23B}">
      <dgm:prSet/>
      <dgm:spPr/>
      <dgm:t>
        <a:bodyPr/>
        <a:lstStyle/>
        <a:p>
          <a:endParaRPr lang="es-EC"/>
        </a:p>
      </dgm:t>
    </dgm:pt>
    <dgm:pt modelId="{501DBD13-E33B-47AB-B189-C512EF726F9F}">
      <dgm:prSet/>
      <dgm:spPr/>
      <dgm:t>
        <a:bodyPr/>
        <a:lstStyle/>
        <a:p>
          <a:r>
            <a:rPr lang="es-EC" dirty="0" smtClean="0"/>
            <a:t>DEPARTAMENTO ADMINISTRATIVO</a:t>
          </a:r>
          <a:endParaRPr lang="es-EC" dirty="0"/>
        </a:p>
      </dgm:t>
    </dgm:pt>
    <dgm:pt modelId="{E46FAAF1-37D5-4D97-80AA-EBFD3192D055}" type="parTrans" cxnId="{0F545CC3-DE7E-4725-BD0B-4D66B12E497E}">
      <dgm:prSet/>
      <dgm:spPr/>
      <dgm:t>
        <a:bodyPr/>
        <a:lstStyle/>
        <a:p>
          <a:endParaRPr lang="es-EC"/>
        </a:p>
      </dgm:t>
    </dgm:pt>
    <dgm:pt modelId="{E42433C3-AD19-4B7E-8679-110D62EFB720}" type="sibTrans" cxnId="{0F545CC3-DE7E-4725-BD0B-4D66B12E497E}">
      <dgm:prSet/>
      <dgm:spPr/>
      <dgm:t>
        <a:bodyPr/>
        <a:lstStyle/>
        <a:p>
          <a:endParaRPr lang="es-EC"/>
        </a:p>
      </dgm:t>
    </dgm:pt>
    <dgm:pt modelId="{1382D616-D840-4A0E-9760-6B39C1A93794}">
      <dgm:prSet/>
      <dgm:spPr/>
      <dgm:t>
        <a:bodyPr/>
        <a:lstStyle/>
        <a:p>
          <a:r>
            <a:rPr lang="es-EC" dirty="0" smtClean="0"/>
            <a:t>DEPARTAMENTO TECNICO</a:t>
          </a:r>
          <a:endParaRPr lang="es-EC" dirty="0"/>
        </a:p>
      </dgm:t>
    </dgm:pt>
    <dgm:pt modelId="{543AA10E-F274-4EF3-80DD-35F6AA0CB870}" type="parTrans" cxnId="{B04A6673-3201-4B0F-BD85-2BFCF63F80BA}">
      <dgm:prSet/>
      <dgm:spPr/>
      <dgm:t>
        <a:bodyPr/>
        <a:lstStyle/>
        <a:p>
          <a:endParaRPr lang="es-EC"/>
        </a:p>
      </dgm:t>
    </dgm:pt>
    <dgm:pt modelId="{33D473BF-AF2E-4770-8D3A-EA8EE847CA1C}" type="sibTrans" cxnId="{B04A6673-3201-4B0F-BD85-2BFCF63F80BA}">
      <dgm:prSet/>
      <dgm:spPr/>
      <dgm:t>
        <a:bodyPr/>
        <a:lstStyle/>
        <a:p>
          <a:endParaRPr lang="es-EC"/>
        </a:p>
      </dgm:t>
    </dgm:pt>
    <dgm:pt modelId="{2B76099C-C75D-4994-81D2-ECFEE7D02E2A}">
      <dgm:prSet/>
      <dgm:spPr/>
      <dgm:t>
        <a:bodyPr/>
        <a:lstStyle/>
        <a:p>
          <a:r>
            <a:rPr lang="es-EC" dirty="0" smtClean="0"/>
            <a:t>CONSEJO DE ADMINISTRACION SEGLAR</a:t>
          </a:r>
          <a:endParaRPr lang="es-EC" dirty="0"/>
        </a:p>
      </dgm:t>
    </dgm:pt>
    <dgm:pt modelId="{BA2B8C1C-4628-452E-B1C9-9C2BEDC0B32D}" type="parTrans" cxnId="{9FB68E2C-1ECF-4873-B631-4717B779D678}">
      <dgm:prSet/>
      <dgm:spPr/>
      <dgm:t>
        <a:bodyPr/>
        <a:lstStyle/>
        <a:p>
          <a:endParaRPr lang="es-EC"/>
        </a:p>
      </dgm:t>
    </dgm:pt>
    <dgm:pt modelId="{6E995EA0-CCC1-4842-A32E-504E57898111}" type="sibTrans" cxnId="{9FB68E2C-1ECF-4873-B631-4717B779D678}">
      <dgm:prSet/>
      <dgm:spPr/>
      <dgm:t>
        <a:bodyPr/>
        <a:lstStyle/>
        <a:p>
          <a:endParaRPr lang="es-EC"/>
        </a:p>
      </dgm:t>
    </dgm:pt>
    <dgm:pt modelId="{EF1F478C-AC0B-45E8-9E7E-83F45D8B3D4B}">
      <dgm:prSet/>
      <dgm:spPr/>
      <dgm:t>
        <a:bodyPr/>
        <a:lstStyle/>
        <a:p>
          <a:r>
            <a:rPr lang="es-EC" dirty="0" smtClean="0"/>
            <a:t>DEPARTAMENTO MARKETING</a:t>
          </a:r>
          <a:endParaRPr lang="es-EC" dirty="0"/>
        </a:p>
      </dgm:t>
    </dgm:pt>
    <dgm:pt modelId="{3AD5F70E-24BB-45B9-90ED-8A18DCF88879}" type="parTrans" cxnId="{54B7578D-74F6-46BA-B606-07D7B0F7218B}">
      <dgm:prSet/>
      <dgm:spPr/>
      <dgm:t>
        <a:bodyPr/>
        <a:lstStyle/>
        <a:p>
          <a:endParaRPr lang="es-EC"/>
        </a:p>
      </dgm:t>
    </dgm:pt>
    <dgm:pt modelId="{361193AE-8F90-413B-A8D1-A253DFABFC8D}" type="sibTrans" cxnId="{54B7578D-74F6-46BA-B606-07D7B0F7218B}">
      <dgm:prSet/>
      <dgm:spPr/>
      <dgm:t>
        <a:bodyPr/>
        <a:lstStyle/>
        <a:p>
          <a:endParaRPr lang="es-EC"/>
        </a:p>
      </dgm:t>
    </dgm:pt>
    <dgm:pt modelId="{E2BBCB02-1B47-47AC-8335-F7594CCA4F2C}">
      <dgm:prSet/>
      <dgm:spPr/>
      <dgm:t>
        <a:bodyPr/>
        <a:lstStyle/>
        <a:p>
          <a:r>
            <a:rPr lang="es-EC" dirty="0" smtClean="0"/>
            <a:t>DEPARTAMENTO PRODUCCION</a:t>
          </a:r>
          <a:endParaRPr lang="es-EC" dirty="0"/>
        </a:p>
      </dgm:t>
    </dgm:pt>
    <dgm:pt modelId="{337C7882-22C8-4803-A254-2E2A8D0A6A25}" type="parTrans" cxnId="{2DC3328A-76AB-45F4-AC5A-2B7B3EFBD051}">
      <dgm:prSet/>
      <dgm:spPr/>
      <dgm:t>
        <a:bodyPr/>
        <a:lstStyle/>
        <a:p>
          <a:endParaRPr lang="es-EC"/>
        </a:p>
      </dgm:t>
    </dgm:pt>
    <dgm:pt modelId="{60441867-E700-4FF0-8D0F-1271184092E9}" type="sibTrans" cxnId="{2DC3328A-76AB-45F4-AC5A-2B7B3EFBD051}">
      <dgm:prSet/>
      <dgm:spPr/>
      <dgm:t>
        <a:bodyPr/>
        <a:lstStyle/>
        <a:p>
          <a:endParaRPr lang="es-EC"/>
        </a:p>
      </dgm:t>
    </dgm:pt>
    <dgm:pt modelId="{8828C99C-3C66-496A-BAFA-50D6A9E54FAE}" type="pres">
      <dgm:prSet presAssocID="{75323406-554C-4819-9468-C23B5035B987}" presName="hierChild1" presStyleCnt="0">
        <dgm:presLayoutVars>
          <dgm:chPref val="1"/>
          <dgm:dir/>
          <dgm:animOne val="branch"/>
          <dgm:animLvl val="lvl"/>
          <dgm:resizeHandles/>
        </dgm:presLayoutVars>
      </dgm:prSet>
      <dgm:spPr/>
      <dgm:t>
        <a:bodyPr/>
        <a:lstStyle/>
        <a:p>
          <a:endParaRPr lang="es-EC"/>
        </a:p>
      </dgm:t>
    </dgm:pt>
    <dgm:pt modelId="{BE0DC2C3-A13D-4DAF-A028-9AD28D269A26}" type="pres">
      <dgm:prSet presAssocID="{2B76099C-C75D-4994-81D2-ECFEE7D02E2A}" presName="hierRoot1" presStyleCnt="0"/>
      <dgm:spPr/>
      <dgm:t>
        <a:bodyPr/>
        <a:lstStyle/>
        <a:p>
          <a:endParaRPr lang="es-EC"/>
        </a:p>
      </dgm:t>
    </dgm:pt>
    <dgm:pt modelId="{4C167EA4-B9E5-4B3F-9D67-41FCDB38495E}" type="pres">
      <dgm:prSet presAssocID="{2B76099C-C75D-4994-81D2-ECFEE7D02E2A}" presName="composite" presStyleCnt="0"/>
      <dgm:spPr/>
      <dgm:t>
        <a:bodyPr/>
        <a:lstStyle/>
        <a:p>
          <a:endParaRPr lang="es-EC"/>
        </a:p>
      </dgm:t>
    </dgm:pt>
    <dgm:pt modelId="{855365C5-64B5-48A0-AAA3-3D296FA4DE66}" type="pres">
      <dgm:prSet presAssocID="{2B76099C-C75D-4994-81D2-ECFEE7D02E2A}" presName="background" presStyleLbl="node0" presStyleIdx="0" presStyleCnt="1"/>
      <dgm:spPr/>
      <dgm:t>
        <a:bodyPr/>
        <a:lstStyle/>
        <a:p>
          <a:endParaRPr lang="es-EC"/>
        </a:p>
      </dgm:t>
    </dgm:pt>
    <dgm:pt modelId="{1BC82935-FEE3-4BA6-831E-974F1BBDEDE4}" type="pres">
      <dgm:prSet presAssocID="{2B76099C-C75D-4994-81D2-ECFEE7D02E2A}" presName="text" presStyleLbl="fgAcc0" presStyleIdx="0" presStyleCnt="1" custScaleX="82807" custScaleY="25988" custLinFactNeighborX="69697" custLinFactNeighborY="-70861">
        <dgm:presLayoutVars>
          <dgm:chPref val="3"/>
        </dgm:presLayoutVars>
      </dgm:prSet>
      <dgm:spPr/>
      <dgm:t>
        <a:bodyPr/>
        <a:lstStyle/>
        <a:p>
          <a:endParaRPr lang="es-EC"/>
        </a:p>
      </dgm:t>
    </dgm:pt>
    <dgm:pt modelId="{8759A1FE-032F-4F42-9930-49246F04ADC4}" type="pres">
      <dgm:prSet presAssocID="{2B76099C-C75D-4994-81D2-ECFEE7D02E2A}" presName="hierChild2" presStyleCnt="0"/>
      <dgm:spPr/>
      <dgm:t>
        <a:bodyPr/>
        <a:lstStyle/>
        <a:p>
          <a:endParaRPr lang="es-EC"/>
        </a:p>
      </dgm:t>
    </dgm:pt>
    <dgm:pt modelId="{B25886D9-2A77-4AA3-944E-C6F69A0C5E99}" type="pres">
      <dgm:prSet presAssocID="{E0E360DD-DA3B-4992-814A-E0586003DE4C}" presName="Name10" presStyleLbl="parChTrans1D2" presStyleIdx="0" presStyleCnt="1"/>
      <dgm:spPr/>
      <dgm:t>
        <a:bodyPr/>
        <a:lstStyle/>
        <a:p>
          <a:endParaRPr lang="es-EC"/>
        </a:p>
      </dgm:t>
    </dgm:pt>
    <dgm:pt modelId="{E72F5144-ACD1-4C93-80D5-835E6F5346BC}" type="pres">
      <dgm:prSet presAssocID="{CA1F59FB-0573-4C04-88C3-0375BBA61E12}" presName="hierRoot2" presStyleCnt="0"/>
      <dgm:spPr/>
      <dgm:t>
        <a:bodyPr/>
        <a:lstStyle/>
        <a:p>
          <a:endParaRPr lang="es-EC"/>
        </a:p>
      </dgm:t>
    </dgm:pt>
    <dgm:pt modelId="{A37A6AF6-5342-4947-A27C-CA38A44F8E68}" type="pres">
      <dgm:prSet presAssocID="{CA1F59FB-0573-4C04-88C3-0375BBA61E12}" presName="composite2" presStyleCnt="0"/>
      <dgm:spPr/>
      <dgm:t>
        <a:bodyPr/>
        <a:lstStyle/>
        <a:p>
          <a:endParaRPr lang="es-EC"/>
        </a:p>
      </dgm:t>
    </dgm:pt>
    <dgm:pt modelId="{6251B1D2-270F-4515-8655-1A8761E4091D}" type="pres">
      <dgm:prSet presAssocID="{CA1F59FB-0573-4C04-88C3-0375BBA61E12}" presName="background2" presStyleLbl="node2" presStyleIdx="0" presStyleCnt="1"/>
      <dgm:spPr/>
      <dgm:t>
        <a:bodyPr/>
        <a:lstStyle/>
        <a:p>
          <a:endParaRPr lang="es-EC"/>
        </a:p>
      </dgm:t>
    </dgm:pt>
    <dgm:pt modelId="{D70D5161-7C10-44A2-9CF6-E0B494965D72}" type="pres">
      <dgm:prSet presAssocID="{CA1F59FB-0573-4C04-88C3-0375BBA61E12}" presName="text2" presStyleLbl="fgAcc2" presStyleIdx="0" presStyleCnt="1" custScaleX="64433" custScaleY="24095" custLinFactNeighborX="69315" custLinFactNeighborY="-28011">
        <dgm:presLayoutVars>
          <dgm:chPref val="3"/>
        </dgm:presLayoutVars>
      </dgm:prSet>
      <dgm:spPr/>
      <dgm:t>
        <a:bodyPr/>
        <a:lstStyle/>
        <a:p>
          <a:endParaRPr lang="es-EC"/>
        </a:p>
      </dgm:t>
    </dgm:pt>
    <dgm:pt modelId="{87551DF6-4E55-4B8D-AE0F-1F0251C5C8D0}" type="pres">
      <dgm:prSet presAssocID="{CA1F59FB-0573-4C04-88C3-0375BBA61E12}" presName="hierChild3" presStyleCnt="0"/>
      <dgm:spPr/>
      <dgm:t>
        <a:bodyPr/>
        <a:lstStyle/>
        <a:p>
          <a:endParaRPr lang="es-EC"/>
        </a:p>
      </dgm:t>
    </dgm:pt>
    <dgm:pt modelId="{94BC7330-E931-4054-9AB2-E9B405AE49FF}" type="pres">
      <dgm:prSet presAssocID="{3CEB10CB-65B8-4F10-B191-A154A5BC5D96}" presName="Name17" presStyleLbl="parChTrans1D3" presStyleIdx="0" presStyleCnt="2"/>
      <dgm:spPr/>
      <dgm:t>
        <a:bodyPr/>
        <a:lstStyle/>
        <a:p>
          <a:endParaRPr lang="es-EC"/>
        </a:p>
      </dgm:t>
    </dgm:pt>
    <dgm:pt modelId="{0D3F6841-8147-40C9-8AFB-5CE9246658D7}" type="pres">
      <dgm:prSet presAssocID="{7A709D89-6C08-47F0-A16F-D0155FEF13E3}" presName="hierRoot3" presStyleCnt="0"/>
      <dgm:spPr/>
      <dgm:t>
        <a:bodyPr/>
        <a:lstStyle/>
        <a:p>
          <a:endParaRPr lang="es-EC"/>
        </a:p>
      </dgm:t>
    </dgm:pt>
    <dgm:pt modelId="{76B4FB52-CA58-4686-8BA8-E959B64B271D}" type="pres">
      <dgm:prSet presAssocID="{7A709D89-6C08-47F0-A16F-D0155FEF13E3}" presName="composite3" presStyleCnt="0"/>
      <dgm:spPr/>
      <dgm:t>
        <a:bodyPr/>
        <a:lstStyle/>
        <a:p>
          <a:endParaRPr lang="es-EC"/>
        </a:p>
      </dgm:t>
    </dgm:pt>
    <dgm:pt modelId="{8A3E5FF2-27CA-4D31-A45C-CA43CC2C794F}" type="pres">
      <dgm:prSet presAssocID="{7A709D89-6C08-47F0-A16F-D0155FEF13E3}" presName="background3" presStyleLbl="node3" presStyleIdx="0" presStyleCnt="2"/>
      <dgm:spPr/>
      <dgm:t>
        <a:bodyPr/>
        <a:lstStyle/>
        <a:p>
          <a:endParaRPr lang="es-EC"/>
        </a:p>
      </dgm:t>
    </dgm:pt>
    <dgm:pt modelId="{DCB13148-F8A1-435F-A3D2-975A7CFB07BB}" type="pres">
      <dgm:prSet presAssocID="{7A709D89-6C08-47F0-A16F-D0155FEF13E3}" presName="text3" presStyleLbl="fgAcc3" presStyleIdx="0" presStyleCnt="2" custScaleX="50213" custScaleY="44267" custLinFactX="100000" custLinFactNeighborX="100704" custLinFactNeighborY="-48378">
        <dgm:presLayoutVars>
          <dgm:chPref val="3"/>
        </dgm:presLayoutVars>
      </dgm:prSet>
      <dgm:spPr/>
      <dgm:t>
        <a:bodyPr/>
        <a:lstStyle/>
        <a:p>
          <a:endParaRPr lang="es-EC"/>
        </a:p>
      </dgm:t>
    </dgm:pt>
    <dgm:pt modelId="{1ABA7DB7-794F-4EF9-A675-7D83A43627B9}" type="pres">
      <dgm:prSet presAssocID="{7A709D89-6C08-47F0-A16F-D0155FEF13E3}" presName="hierChild4" presStyleCnt="0"/>
      <dgm:spPr/>
      <dgm:t>
        <a:bodyPr/>
        <a:lstStyle/>
        <a:p>
          <a:endParaRPr lang="es-EC"/>
        </a:p>
      </dgm:t>
    </dgm:pt>
    <dgm:pt modelId="{B89F7C36-D437-4BD4-9EA0-55A4B71D1C1D}" type="pres">
      <dgm:prSet presAssocID="{781442D8-152A-46BD-94F4-50F30405BB5F}" presName="Name17" presStyleLbl="parChTrans1D3" presStyleIdx="1" presStyleCnt="2"/>
      <dgm:spPr/>
      <dgm:t>
        <a:bodyPr/>
        <a:lstStyle/>
        <a:p>
          <a:endParaRPr lang="es-EC"/>
        </a:p>
      </dgm:t>
    </dgm:pt>
    <dgm:pt modelId="{32A95AF9-08A6-4EE1-A7F3-770F709C839D}" type="pres">
      <dgm:prSet presAssocID="{AE765DFB-066E-4D82-893A-718398D20488}" presName="hierRoot3" presStyleCnt="0"/>
      <dgm:spPr/>
      <dgm:t>
        <a:bodyPr/>
        <a:lstStyle/>
        <a:p>
          <a:endParaRPr lang="es-EC"/>
        </a:p>
      </dgm:t>
    </dgm:pt>
    <dgm:pt modelId="{25EAD09C-CC9E-4F49-B4CE-7D9613F14619}" type="pres">
      <dgm:prSet presAssocID="{AE765DFB-066E-4D82-893A-718398D20488}" presName="composite3" presStyleCnt="0"/>
      <dgm:spPr/>
      <dgm:t>
        <a:bodyPr/>
        <a:lstStyle/>
        <a:p>
          <a:endParaRPr lang="es-EC"/>
        </a:p>
      </dgm:t>
    </dgm:pt>
    <dgm:pt modelId="{4B3FA49C-DCA8-4717-A1E5-82AA51E10766}" type="pres">
      <dgm:prSet presAssocID="{AE765DFB-066E-4D82-893A-718398D20488}" presName="background3" presStyleLbl="node3" presStyleIdx="1" presStyleCnt="2"/>
      <dgm:spPr/>
      <dgm:t>
        <a:bodyPr/>
        <a:lstStyle/>
        <a:p>
          <a:endParaRPr lang="es-EC"/>
        </a:p>
      </dgm:t>
    </dgm:pt>
    <dgm:pt modelId="{DD9CB71B-C87E-4D7E-8D94-2BBCADCA9ED1}" type="pres">
      <dgm:prSet presAssocID="{AE765DFB-066E-4D82-893A-718398D20488}" presName="text3" presStyleLbl="fgAcc3" presStyleIdx="1" presStyleCnt="2" custScaleX="45725" custScaleY="33842" custLinFactNeighborX="-39598" custLinFactNeighborY="-48148">
        <dgm:presLayoutVars>
          <dgm:chPref val="3"/>
        </dgm:presLayoutVars>
      </dgm:prSet>
      <dgm:spPr/>
      <dgm:t>
        <a:bodyPr/>
        <a:lstStyle/>
        <a:p>
          <a:endParaRPr lang="es-EC"/>
        </a:p>
      </dgm:t>
    </dgm:pt>
    <dgm:pt modelId="{842B088A-8798-42AC-B3A1-CC8F3FA2E877}" type="pres">
      <dgm:prSet presAssocID="{AE765DFB-066E-4D82-893A-718398D20488}" presName="hierChild4" presStyleCnt="0"/>
      <dgm:spPr/>
      <dgm:t>
        <a:bodyPr/>
        <a:lstStyle/>
        <a:p>
          <a:endParaRPr lang="es-EC"/>
        </a:p>
      </dgm:t>
    </dgm:pt>
    <dgm:pt modelId="{AF6F4753-0F1C-46F6-8E61-A9CBB6FEC8E0}" type="pres">
      <dgm:prSet presAssocID="{E46FAAF1-37D5-4D97-80AA-EBFD3192D055}" presName="Name23" presStyleLbl="parChTrans1D4" presStyleIdx="0" presStyleCnt="4"/>
      <dgm:spPr/>
      <dgm:t>
        <a:bodyPr/>
        <a:lstStyle/>
        <a:p>
          <a:endParaRPr lang="es-EC"/>
        </a:p>
      </dgm:t>
    </dgm:pt>
    <dgm:pt modelId="{48798232-F1E8-4202-937C-CC33A87B63FC}" type="pres">
      <dgm:prSet presAssocID="{501DBD13-E33B-47AB-B189-C512EF726F9F}" presName="hierRoot4" presStyleCnt="0"/>
      <dgm:spPr/>
      <dgm:t>
        <a:bodyPr/>
        <a:lstStyle/>
        <a:p>
          <a:endParaRPr lang="es-EC"/>
        </a:p>
      </dgm:t>
    </dgm:pt>
    <dgm:pt modelId="{9216D62A-5883-44BB-872A-E4732D034206}" type="pres">
      <dgm:prSet presAssocID="{501DBD13-E33B-47AB-B189-C512EF726F9F}" presName="composite4" presStyleCnt="0"/>
      <dgm:spPr/>
      <dgm:t>
        <a:bodyPr/>
        <a:lstStyle/>
        <a:p>
          <a:endParaRPr lang="es-EC"/>
        </a:p>
      </dgm:t>
    </dgm:pt>
    <dgm:pt modelId="{75D030DA-9546-4DDB-80D7-D02271156A11}" type="pres">
      <dgm:prSet presAssocID="{501DBD13-E33B-47AB-B189-C512EF726F9F}" presName="background4" presStyleLbl="node4" presStyleIdx="0" presStyleCnt="4"/>
      <dgm:spPr/>
      <dgm:t>
        <a:bodyPr/>
        <a:lstStyle/>
        <a:p>
          <a:endParaRPr lang="es-EC"/>
        </a:p>
      </dgm:t>
    </dgm:pt>
    <dgm:pt modelId="{60B3B927-F3EA-44EE-A994-5ECD03D38384}" type="pres">
      <dgm:prSet presAssocID="{501DBD13-E33B-47AB-B189-C512EF726F9F}" presName="text4" presStyleLbl="fgAcc4" presStyleIdx="0" presStyleCnt="4" custScaleX="69707" custScaleY="56372" custLinFactNeighborX="-53230" custLinFactNeighborY="-30575">
        <dgm:presLayoutVars>
          <dgm:chPref val="3"/>
        </dgm:presLayoutVars>
      </dgm:prSet>
      <dgm:spPr/>
      <dgm:t>
        <a:bodyPr/>
        <a:lstStyle/>
        <a:p>
          <a:endParaRPr lang="es-EC"/>
        </a:p>
      </dgm:t>
    </dgm:pt>
    <dgm:pt modelId="{F6CFE854-89A8-4C56-B5E3-3C187E9F2F05}" type="pres">
      <dgm:prSet presAssocID="{501DBD13-E33B-47AB-B189-C512EF726F9F}" presName="hierChild5" presStyleCnt="0"/>
      <dgm:spPr/>
      <dgm:t>
        <a:bodyPr/>
        <a:lstStyle/>
        <a:p>
          <a:endParaRPr lang="es-EC"/>
        </a:p>
      </dgm:t>
    </dgm:pt>
    <dgm:pt modelId="{7BB6D097-FFA2-4653-BA37-86239E7EB695}" type="pres">
      <dgm:prSet presAssocID="{3AD5F70E-24BB-45B9-90ED-8A18DCF88879}" presName="Name23" presStyleLbl="parChTrans1D4" presStyleIdx="1" presStyleCnt="4"/>
      <dgm:spPr/>
      <dgm:t>
        <a:bodyPr/>
        <a:lstStyle/>
        <a:p>
          <a:endParaRPr lang="es-EC"/>
        </a:p>
      </dgm:t>
    </dgm:pt>
    <dgm:pt modelId="{7E3987A5-7691-44E7-80DD-23033B2A6A32}" type="pres">
      <dgm:prSet presAssocID="{EF1F478C-AC0B-45E8-9E7E-83F45D8B3D4B}" presName="hierRoot4" presStyleCnt="0"/>
      <dgm:spPr/>
      <dgm:t>
        <a:bodyPr/>
        <a:lstStyle/>
        <a:p>
          <a:endParaRPr lang="es-EC"/>
        </a:p>
      </dgm:t>
    </dgm:pt>
    <dgm:pt modelId="{D140CD00-FFB7-41F8-904D-0EF061029637}" type="pres">
      <dgm:prSet presAssocID="{EF1F478C-AC0B-45E8-9E7E-83F45D8B3D4B}" presName="composite4" presStyleCnt="0"/>
      <dgm:spPr/>
      <dgm:t>
        <a:bodyPr/>
        <a:lstStyle/>
        <a:p>
          <a:endParaRPr lang="es-EC"/>
        </a:p>
      </dgm:t>
    </dgm:pt>
    <dgm:pt modelId="{191B6E89-5B11-4B79-9EF2-BDF1A7659819}" type="pres">
      <dgm:prSet presAssocID="{EF1F478C-AC0B-45E8-9E7E-83F45D8B3D4B}" presName="background4" presStyleLbl="node4" presStyleIdx="1" presStyleCnt="4"/>
      <dgm:spPr/>
      <dgm:t>
        <a:bodyPr/>
        <a:lstStyle/>
        <a:p>
          <a:endParaRPr lang="es-EC"/>
        </a:p>
      </dgm:t>
    </dgm:pt>
    <dgm:pt modelId="{0EFA69E9-A9CC-4C74-B1FD-35248CD0B935}" type="pres">
      <dgm:prSet presAssocID="{EF1F478C-AC0B-45E8-9E7E-83F45D8B3D4B}" presName="text4" presStyleLbl="fgAcc4" presStyleIdx="1" presStyleCnt="4" custScaleX="62252" custScaleY="56372" custLinFactNeighborX="-39827" custLinFactNeighborY="-30931">
        <dgm:presLayoutVars>
          <dgm:chPref val="3"/>
        </dgm:presLayoutVars>
      </dgm:prSet>
      <dgm:spPr/>
      <dgm:t>
        <a:bodyPr/>
        <a:lstStyle/>
        <a:p>
          <a:endParaRPr lang="es-EC"/>
        </a:p>
      </dgm:t>
    </dgm:pt>
    <dgm:pt modelId="{8D618D43-2032-40A0-9A41-118810311CF3}" type="pres">
      <dgm:prSet presAssocID="{EF1F478C-AC0B-45E8-9E7E-83F45D8B3D4B}" presName="hierChild5" presStyleCnt="0"/>
      <dgm:spPr/>
      <dgm:t>
        <a:bodyPr/>
        <a:lstStyle/>
        <a:p>
          <a:endParaRPr lang="es-EC"/>
        </a:p>
      </dgm:t>
    </dgm:pt>
    <dgm:pt modelId="{B002065D-6006-4D2B-AAA4-E896E750C840}" type="pres">
      <dgm:prSet presAssocID="{337C7882-22C8-4803-A254-2E2A8D0A6A25}" presName="Name23" presStyleLbl="parChTrans1D4" presStyleIdx="2" presStyleCnt="4"/>
      <dgm:spPr/>
      <dgm:t>
        <a:bodyPr/>
        <a:lstStyle/>
        <a:p>
          <a:endParaRPr lang="es-EC"/>
        </a:p>
      </dgm:t>
    </dgm:pt>
    <dgm:pt modelId="{1E3C5AC5-ADFB-4D12-86F1-240A85A773F7}" type="pres">
      <dgm:prSet presAssocID="{E2BBCB02-1B47-47AC-8335-F7594CCA4F2C}" presName="hierRoot4" presStyleCnt="0"/>
      <dgm:spPr/>
      <dgm:t>
        <a:bodyPr/>
        <a:lstStyle/>
        <a:p>
          <a:endParaRPr lang="es-EC"/>
        </a:p>
      </dgm:t>
    </dgm:pt>
    <dgm:pt modelId="{3F60C8A8-A64C-4AE2-BDE5-DAEF271D2DF2}" type="pres">
      <dgm:prSet presAssocID="{E2BBCB02-1B47-47AC-8335-F7594CCA4F2C}" presName="composite4" presStyleCnt="0"/>
      <dgm:spPr/>
      <dgm:t>
        <a:bodyPr/>
        <a:lstStyle/>
        <a:p>
          <a:endParaRPr lang="es-EC"/>
        </a:p>
      </dgm:t>
    </dgm:pt>
    <dgm:pt modelId="{3064EAB3-6F20-4C20-8821-30930652F07B}" type="pres">
      <dgm:prSet presAssocID="{E2BBCB02-1B47-47AC-8335-F7594CCA4F2C}" presName="background4" presStyleLbl="node4" presStyleIdx="2" presStyleCnt="4"/>
      <dgm:spPr/>
      <dgm:t>
        <a:bodyPr/>
        <a:lstStyle/>
        <a:p>
          <a:endParaRPr lang="es-EC"/>
        </a:p>
      </dgm:t>
    </dgm:pt>
    <dgm:pt modelId="{C8FA92DF-C628-466A-A010-3A724A1D47AF}" type="pres">
      <dgm:prSet presAssocID="{E2BBCB02-1B47-47AC-8335-F7594CCA4F2C}" presName="text4" presStyleLbl="fgAcc4" presStyleIdx="2" presStyleCnt="4" custScaleX="62775" custScaleY="56372" custLinFactNeighborX="-28777" custLinFactNeighborY="-29873">
        <dgm:presLayoutVars>
          <dgm:chPref val="3"/>
        </dgm:presLayoutVars>
      </dgm:prSet>
      <dgm:spPr/>
      <dgm:t>
        <a:bodyPr/>
        <a:lstStyle/>
        <a:p>
          <a:endParaRPr lang="es-EC"/>
        </a:p>
      </dgm:t>
    </dgm:pt>
    <dgm:pt modelId="{242A9375-2EF2-494C-A7F3-C02EF93344D9}" type="pres">
      <dgm:prSet presAssocID="{E2BBCB02-1B47-47AC-8335-F7594CCA4F2C}" presName="hierChild5" presStyleCnt="0"/>
      <dgm:spPr/>
      <dgm:t>
        <a:bodyPr/>
        <a:lstStyle/>
        <a:p>
          <a:endParaRPr lang="es-EC"/>
        </a:p>
      </dgm:t>
    </dgm:pt>
    <dgm:pt modelId="{F58237C2-3CBC-4A18-9796-3AECA8E189E5}" type="pres">
      <dgm:prSet presAssocID="{543AA10E-F274-4EF3-80DD-35F6AA0CB870}" presName="Name23" presStyleLbl="parChTrans1D4" presStyleIdx="3" presStyleCnt="4"/>
      <dgm:spPr/>
      <dgm:t>
        <a:bodyPr/>
        <a:lstStyle/>
        <a:p>
          <a:endParaRPr lang="es-EC"/>
        </a:p>
      </dgm:t>
    </dgm:pt>
    <dgm:pt modelId="{426FF829-CAEB-445C-9E95-13DB3C0AFC1D}" type="pres">
      <dgm:prSet presAssocID="{1382D616-D840-4A0E-9760-6B39C1A93794}" presName="hierRoot4" presStyleCnt="0"/>
      <dgm:spPr/>
      <dgm:t>
        <a:bodyPr/>
        <a:lstStyle/>
        <a:p>
          <a:endParaRPr lang="es-EC"/>
        </a:p>
      </dgm:t>
    </dgm:pt>
    <dgm:pt modelId="{D96DF9E4-0144-4571-9554-6B5B92DF8538}" type="pres">
      <dgm:prSet presAssocID="{1382D616-D840-4A0E-9760-6B39C1A93794}" presName="composite4" presStyleCnt="0"/>
      <dgm:spPr/>
      <dgm:t>
        <a:bodyPr/>
        <a:lstStyle/>
        <a:p>
          <a:endParaRPr lang="es-EC"/>
        </a:p>
      </dgm:t>
    </dgm:pt>
    <dgm:pt modelId="{48452A1C-4DC9-4FB6-BD05-534CAAFF40E4}" type="pres">
      <dgm:prSet presAssocID="{1382D616-D840-4A0E-9760-6B39C1A93794}" presName="background4" presStyleLbl="node4" presStyleIdx="3" presStyleCnt="4"/>
      <dgm:spPr/>
      <dgm:t>
        <a:bodyPr/>
        <a:lstStyle/>
        <a:p>
          <a:endParaRPr lang="es-EC"/>
        </a:p>
      </dgm:t>
    </dgm:pt>
    <dgm:pt modelId="{C7CC746C-00B3-46FB-AE01-FA07F0E6AEF5}" type="pres">
      <dgm:prSet presAssocID="{1382D616-D840-4A0E-9760-6B39C1A93794}" presName="text4" presStyleLbl="fgAcc4" presStyleIdx="3" presStyleCnt="4" custScaleX="63940" custScaleY="46587" custLinFactNeighborX="-28206" custLinFactNeighborY="-30633">
        <dgm:presLayoutVars>
          <dgm:chPref val="3"/>
        </dgm:presLayoutVars>
      </dgm:prSet>
      <dgm:spPr/>
      <dgm:t>
        <a:bodyPr/>
        <a:lstStyle/>
        <a:p>
          <a:endParaRPr lang="es-EC"/>
        </a:p>
      </dgm:t>
    </dgm:pt>
    <dgm:pt modelId="{DF12255F-411B-4EEF-A905-2A5E89275CA3}" type="pres">
      <dgm:prSet presAssocID="{1382D616-D840-4A0E-9760-6B39C1A93794}" presName="hierChild5" presStyleCnt="0"/>
      <dgm:spPr/>
      <dgm:t>
        <a:bodyPr/>
        <a:lstStyle/>
        <a:p>
          <a:endParaRPr lang="es-EC"/>
        </a:p>
      </dgm:t>
    </dgm:pt>
  </dgm:ptLst>
  <dgm:cxnLst>
    <dgm:cxn modelId="{54B7578D-74F6-46BA-B606-07D7B0F7218B}" srcId="{AE765DFB-066E-4D82-893A-718398D20488}" destId="{EF1F478C-AC0B-45E8-9E7E-83F45D8B3D4B}" srcOrd="1" destOrd="0" parTransId="{3AD5F70E-24BB-45B9-90ED-8A18DCF88879}" sibTransId="{361193AE-8F90-413B-A8D1-A253DFABFC8D}"/>
    <dgm:cxn modelId="{61EA22E2-40C8-46EA-984F-A065618E14AE}" type="presOf" srcId="{E2BBCB02-1B47-47AC-8335-F7594CCA4F2C}" destId="{C8FA92DF-C628-466A-A010-3A724A1D47AF}" srcOrd="0" destOrd="0" presId="urn:microsoft.com/office/officeart/2005/8/layout/hierarchy1"/>
    <dgm:cxn modelId="{4CECD817-4F11-4E5F-8465-B607B26AE23B}" srcId="{CA1F59FB-0573-4C04-88C3-0375BBA61E12}" destId="{AE765DFB-066E-4D82-893A-718398D20488}" srcOrd="1" destOrd="0" parTransId="{781442D8-152A-46BD-94F4-50F30405BB5F}" sibTransId="{8729F2A2-4D09-4807-BCB8-B013638783CA}"/>
    <dgm:cxn modelId="{9FB68E2C-1ECF-4873-B631-4717B779D678}" srcId="{75323406-554C-4819-9468-C23B5035B987}" destId="{2B76099C-C75D-4994-81D2-ECFEE7D02E2A}" srcOrd="0" destOrd="0" parTransId="{BA2B8C1C-4628-452E-B1C9-9C2BEDC0B32D}" sibTransId="{6E995EA0-CCC1-4842-A32E-504E57898111}"/>
    <dgm:cxn modelId="{10707734-F95C-452D-BAFF-A01130E56F1E}" type="presOf" srcId="{E46FAAF1-37D5-4D97-80AA-EBFD3192D055}" destId="{AF6F4753-0F1C-46F6-8E61-A9CBB6FEC8E0}" srcOrd="0" destOrd="0" presId="urn:microsoft.com/office/officeart/2005/8/layout/hierarchy1"/>
    <dgm:cxn modelId="{FE08A19F-5C02-4B57-B609-309A82945A68}" srcId="{2B76099C-C75D-4994-81D2-ECFEE7D02E2A}" destId="{CA1F59FB-0573-4C04-88C3-0375BBA61E12}" srcOrd="0" destOrd="0" parTransId="{E0E360DD-DA3B-4992-814A-E0586003DE4C}" sibTransId="{817935B9-5960-48B4-9746-2441D615361B}"/>
    <dgm:cxn modelId="{99B344A6-A0E7-4503-9D37-3A4DA324E5D7}" type="presOf" srcId="{3CEB10CB-65B8-4F10-B191-A154A5BC5D96}" destId="{94BC7330-E931-4054-9AB2-E9B405AE49FF}" srcOrd="0" destOrd="0" presId="urn:microsoft.com/office/officeart/2005/8/layout/hierarchy1"/>
    <dgm:cxn modelId="{D37D9F6A-74AA-4BF8-9371-10B7A634DA71}" type="presOf" srcId="{7A709D89-6C08-47F0-A16F-D0155FEF13E3}" destId="{DCB13148-F8A1-435F-A3D2-975A7CFB07BB}" srcOrd="0" destOrd="0" presId="urn:microsoft.com/office/officeart/2005/8/layout/hierarchy1"/>
    <dgm:cxn modelId="{DD6248C3-9FBF-49F8-B743-7D4DAA9C241A}" type="presOf" srcId="{543AA10E-F274-4EF3-80DD-35F6AA0CB870}" destId="{F58237C2-3CBC-4A18-9796-3AECA8E189E5}" srcOrd="0" destOrd="0" presId="urn:microsoft.com/office/officeart/2005/8/layout/hierarchy1"/>
    <dgm:cxn modelId="{137DB0B5-01E4-40DD-988B-EC7DC592E877}" srcId="{CA1F59FB-0573-4C04-88C3-0375BBA61E12}" destId="{7A709D89-6C08-47F0-A16F-D0155FEF13E3}" srcOrd="0" destOrd="0" parTransId="{3CEB10CB-65B8-4F10-B191-A154A5BC5D96}" sibTransId="{EAC71FEA-D91B-4F72-8B32-E64F3E0ED007}"/>
    <dgm:cxn modelId="{E4BD66D3-FA0C-499E-835D-0DFFAF67ECFF}" type="presOf" srcId="{EF1F478C-AC0B-45E8-9E7E-83F45D8B3D4B}" destId="{0EFA69E9-A9CC-4C74-B1FD-35248CD0B935}" srcOrd="0" destOrd="0" presId="urn:microsoft.com/office/officeart/2005/8/layout/hierarchy1"/>
    <dgm:cxn modelId="{AC460BC5-0B6A-4087-B33F-B1DB5DAA07F2}" type="presOf" srcId="{781442D8-152A-46BD-94F4-50F30405BB5F}" destId="{B89F7C36-D437-4BD4-9EA0-55A4B71D1C1D}" srcOrd="0" destOrd="0" presId="urn:microsoft.com/office/officeart/2005/8/layout/hierarchy1"/>
    <dgm:cxn modelId="{620A0A92-0F10-4550-9AB5-31E6CDDB64CC}" type="presOf" srcId="{CA1F59FB-0573-4C04-88C3-0375BBA61E12}" destId="{D70D5161-7C10-44A2-9CF6-E0B494965D72}" srcOrd="0" destOrd="0" presId="urn:microsoft.com/office/officeart/2005/8/layout/hierarchy1"/>
    <dgm:cxn modelId="{59E1E381-7337-425E-A982-EBA79F779867}" type="presOf" srcId="{3AD5F70E-24BB-45B9-90ED-8A18DCF88879}" destId="{7BB6D097-FFA2-4653-BA37-86239E7EB695}" srcOrd="0" destOrd="0" presId="urn:microsoft.com/office/officeart/2005/8/layout/hierarchy1"/>
    <dgm:cxn modelId="{B3F74E4D-CBA3-44A5-8F8C-28511C7F0213}" type="presOf" srcId="{2B76099C-C75D-4994-81D2-ECFEE7D02E2A}" destId="{1BC82935-FEE3-4BA6-831E-974F1BBDEDE4}" srcOrd="0" destOrd="0" presId="urn:microsoft.com/office/officeart/2005/8/layout/hierarchy1"/>
    <dgm:cxn modelId="{0F545CC3-DE7E-4725-BD0B-4D66B12E497E}" srcId="{AE765DFB-066E-4D82-893A-718398D20488}" destId="{501DBD13-E33B-47AB-B189-C512EF726F9F}" srcOrd="0" destOrd="0" parTransId="{E46FAAF1-37D5-4D97-80AA-EBFD3192D055}" sibTransId="{E42433C3-AD19-4B7E-8679-110D62EFB720}"/>
    <dgm:cxn modelId="{EE362FE9-184A-4319-8D44-2B3B05D94E18}" type="presOf" srcId="{1382D616-D840-4A0E-9760-6B39C1A93794}" destId="{C7CC746C-00B3-46FB-AE01-FA07F0E6AEF5}" srcOrd="0" destOrd="0" presId="urn:microsoft.com/office/officeart/2005/8/layout/hierarchy1"/>
    <dgm:cxn modelId="{70FE20B7-9DD4-4F4F-8F81-E9171AC517D3}" type="presOf" srcId="{337C7882-22C8-4803-A254-2E2A8D0A6A25}" destId="{B002065D-6006-4D2B-AAA4-E896E750C840}" srcOrd="0" destOrd="0" presId="urn:microsoft.com/office/officeart/2005/8/layout/hierarchy1"/>
    <dgm:cxn modelId="{98B12D5A-D6BF-4B94-9C81-69B6D5DB0D6C}" type="presOf" srcId="{E0E360DD-DA3B-4992-814A-E0586003DE4C}" destId="{B25886D9-2A77-4AA3-944E-C6F69A0C5E99}" srcOrd="0" destOrd="0" presId="urn:microsoft.com/office/officeart/2005/8/layout/hierarchy1"/>
    <dgm:cxn modelId="{B6781C51-097A-409A-B83F-5F9511AE6BC0}" type="presOf" srcId="{AE765DFB-066E-4D82-893A-718398D20488}" destId="{DD9CB71B-C87E-4D7E-8D94-2BBCADCA9ED1}" srcOrd="0" destOrd="0" presId="urn:microsoft.com/office/officeart/2005/8/layout/hierarchy1"/>
    <dgm:cxn modelId="{2DC3328A-76AB-45F4-AC5A-2B7B3EFBD051}" srcId="{AE765DFB-066E-4D82-893A-718398D20488}" destId="{E2BBCB02-1B47-47AC-8335-F7594CCA4F2C}" srcOrd="2" destOrd="0" parTransId="{337C7882-22C8-4803-A254-2E2A8D0A6A25}" sibTransId="{60441867-E700-4FF0-8D0F-1271184092E9}"/>
    <dgm:cxn modelId="{9057E53D-DC75-4648-8E01-68E201DEFB56}" type="presOf" srcId="{75323406-554C-4819-9468-C23B5035B987}" destId="{8828C99C-3C66-496A-BAFA-50D6A9E54FAE}" srcOrd="0" destOrd="0" presId="urn:microsoft.com/office/officeart/2005/8/layout/hierarchy1"/>
    <dgm:cxn modelId="{B04A6673-3201-4B0F-BD85-2BFCF63F80BA}" srcId="{AE765DFB-066E-4D82-893A-718398D20488}" destId="{1382D616-D840-4A0E-9760-6B39C1A93794}" srcOrd="3" destOrd="0" parTransId="{543AA10E-F274-4EF3-80DD-35F6AA0CB870}" sibTransId="{33D473BF-AF2E-4770-8D3A-EA8EE847CA1C}"/>
    <dgm:cxn modelId="{6D2357C1-DB69-40B6-A6CE-69CD10601137}" type="presOf" srcId="{501DBD13-E33B-47AB-B189-C512EF726F9F}" destId="{60B3B927-F3EA-44EE-A994-5ECD03D38384}" srcOrd="0" destOrd="0" presId="urn:microsoft.com/office/officeart/2005/8/layout/hierarchy1"/>
    <dgm:cxn modelId="{EC67DCD9-9519-420C-8858-5789F35957C2}" type="presParOf" srcId="{8828C99C-3C66-496A-BAFA-50D6A9E54FAE}" destId="{BE0DC2C3-A13D-4DAF-A028-9AD28D269A26}" srcOrd="0" destOrd="0" presId="urn:microsoft.com/office/officeart/2005/8/layout/hierarchy1"/>
    <dgm:cxn modelId="{5DBEBD2E-545D-4736-867B-6E15BC13A897}" type="presParOf" srcId="{BE0DC2C3-A13D-4DAF-A028-9AD28D269A26}" destId="{4C167EA4-B9E5-4B3F-9D67-41FCDB38495E}" srcOrd="0" destOrd="0" presId="urn:microsoft.com/office/officeart/2005/8/layout/hierarchy1"/>
    <dgm:cxn modelId="{39E00D88-7C9C-4878-9093-6E9A6EF47ED6}" type="presParOf" srcId="{4C167EA4-B9E5-4B3F-9D67-41FCDB38495E}" destId="{855365C5-64B5-48A0-AAA3-3D296FA4DE66}" srcOrd="0" destOrd="0" presId="urn:microsoft.com/office/officeart/2005/8/layout/hierarchy1"/>
    <dgm:cxn modelId="{203834C2-0037-4A1C-B778-E1C89CCFAF3B}" type="presParOf" srcId="{4C167EA4-B9E5-4B3F-9D67-41FCDB38495E}" destId="{1BC82935-FEE3-4BA6-831E-974F1BBDEDE4}" srcOrd="1" destOrd="0" presId="urn:microsoft.com/office/officeart/2005/8/layout/hierarchy1"/>
    <dgm:cxn modelId="{F62BF857-14B1-4405-A9B4-6455F37EAF1E}" type="presParOf" srcId="{BE0DC2C3-A13D-4DAF-A028-9AD28D269A26}" destId="{8759A1FE-032F-4F42-9930-49246F04ADC4}" srcOrd="1" destOrd="0" presId="urn:microsoft.com/office/officeart/2005/8/layout/hierarchy1"/>
    <dgm:cxn modelId="{F8093656-631E-4CE5-BB0A-507078125AD1}" type="presParOf" srcId="{8759A1FE-032F-4F42-9930-49246F04ADC4}" destId="{B25886D9-2A77-4AA3-944E-C6F69A0C5E99}" srcOrd="0" destOrd="0" presId="urn:microsoft.com/office/officeart/2005/8/layout/hierarchy1"/>
    <dgm:cxn modelId="{80AA41CB-674C-4EC3-B7BA-1CB13F19E5B8}" type="presParOf" srcId="{8759A1FE-032F-4F42-9930-49246F04ADC4}" destId="{E72F5144-ACD1-4C93-80D5-835E6F5346BC}" srcOrd="1" destOrd="0" presId="urn:microsoft.com/office/officeart/2005/8/layout/hierarchy1"/>
    <dgm:cxn modelId="{169B93EB-548D-4B19-AA09-A988CCA10379}" type="presParOf" srcId="{E72F5144-ACD1-4C93-80D5-835E6F5346BC}" destId="{A37A6AF6-5342-4947-A27C-CA38A44F8E68}" srcOrd="0" destOrd="0" presId="urn:microsoft.com/office/officeart/2005/8/layout/hierarchy1"/>
    <dgm:cxn modelId="{253397C9-6E74-492A-8C36-254435443FA8}" type="presParOf" srcId="{A37A6AF6-5342-4947-A27C-CA38A44F8E68}" destId="{6251B1D2-270F-4515-8655-1A8761E4091D}" srcOrd="0" destOrd="0" presId="urn:microsoft.com/office/officeart/2005/8/layout/hierarchy1"/>
    <dgm:cxn modelId="{AADD2BC9-C6C4-4EC3-A74B-FF1D64117F76}" type="presParOf" srcId="{A37A6AF6-5342-4947-A27C-CA38A44F8E68}" destId="{D70D5161-7C10-44A2-9CF6-E0B494965D72}" srcOrd="1" destOrd="0" presId="urn:microsoft.com/office/officeart/2005/8/layout/hierarchy1"/>
    <dgm:cxn modelId="{FD9BF32A-FB38-4307-8CDA-9365DDE8F1B5}" type="presParOf" srcId="{E72F5144-ACD1-4C93-80D5-835E6F5346BC}" destId="{87551DF6-4E55-4B8D-AE0F-1F0251C5C8D0}" srcOrd="1" destOrd="0" presId="urn:microsoft.com/office/officeart/2005/8/layout/hierarchy1"/>
    <dgm:cxn modelId="{076FAB11-A2FD-4C42-81B7-79E9AFAD3BD4}" type="presParOf" srcId="{87551DF6-4E55-4B8D-AE0F-1F0251C5C8D0}" destId="{94BC7330-E931-4054-9AB2-E9B405AE49FF}" srcOrd="0" destOrd="0" presId="urn:microsoft.com/office/officeart/2005/8/layout/hierarchy1"/>
    <dgm:cxn modelId="{1A8E05B5-3F80-4B76-82D0-2975B349DF0B}" type="presParOf" srcId="{87551DF6-4E55-4B8D-AE0F-1F0251C5C8D0}" destId="{0D3F6841-8147-40C9-8AFB-5CE9246658D7}" srcOrd="1" destOrd="0" presId="urn:microsoft.com/office/officeart/2005/8/layout/hierarchy1"/>
    <dgm:cxn modelId="{6A7DD874-F9BD-451A-B7F5-77865DF8D748}" type="presParOf" srcId="{0D3F6841-8147-40C9-8AFB-5CE9246658D7}" destId="{76B4FB52-CA58-4686-8BA8-E959B64B271D}" srcOrd="0" destOrd="0" presId="urn:microsoft.com/office/officeart/2005/8/layout/hierarchy1"/>
    <dgm:cxn modelId="{7BCFD5E6-7149-42D3-87FD-0EE52A6DA83C}" type="presParOf" srcId="{76B4FB52-CA58-4686-8BA8-E959B64B271D}" destId="{8A3E5FF2-27CA-4D31-A45C-CA43CC2C794F}" srcOrd="0" destOrd="0" presId="urn:microsoft.com/office/officeart/2005/8/layout/hierarchy1"/>
    <dgm:cxn modelId="{CA90BE97-A646-4711-8B40-B1031D777B22}" type="presParOf" srcId="{76B4FB52-CA58-4686-8BA8-E959B64B271D}" destId="{DCB13148-F8A1-435F-A3D2-975A7CFB07BB}" srcOrd="1" destOrd="0" presId="urn:microsoft.com/office/officeart/2005/8/layout/hierarchy1"/>
    <dgm:cxn modelId="{2EC0D458-3F1E-4AC9-9A95-A7E71AED4F57}" type="presParOf" srcId="{0D3F6841-8147-40C9-8AFB-5CE9246658D7}" destId="{1ABA7DB7-794F-4EF9-A675-7D83A43627B9}" srcOrd="1" destOrd="0" presId="urn:microsoft.com/office/officeart/2005/8/layout/hierarchy1"/>
    <dgm:cxn modelId="{5EF0F1FE-9E73-4A10-92EC-4EFA4B740177}" type="presParOf" srcId="{87551DF6-4E55-4B8D-AE0F-1F0251C5C8D0}" destId="{B89F7C36-D437-4BD4-9EA0-55A4B71D1C1D}" srcOrd="2" destOrd="0" presId="urn:microsoft.com/office/officeart/2005/8/layout/hierarchy1"/>
    <dgm:cxn modelId="{ADE38D74-C4FC-4B23-A36D-B773DF0A4569}" type="presParOf" srcId="{87551DF6-4E55-4B8D-AE0F-1F0251C5C8D0}" destId="{32A95AF9-08A6-4EE1-A7F3-770F709C839D}" srcOrd="3" destOrd="0" presId="urn:microsoft.com/office/officeart/2005/8/layout/hierarchy1"/>
    <dgm:cxn modelId="{BBEE21D6-EB17-445F-BB82-7B038939B218}" type="presParOf" srcId="{32A95AF9-08A6-4EE1-A7F3-770F709C839D}" destId="{25EAD09C-CC9E-4F49-B4CE-7D9613F14619}" srcOrd="0" destOrd="0" presId="urn:microsoft.com/office/officeart/2005/8/layout/hierarchy1"/>
    <dgm:cxn modelId="{B0CCB063-CAD2-4344-8062-BC00A3444BB3}" type="presParOf" srcId="{25EAD09C-CC9E-4F49-B4CE-7D9613F14619}" destId="{4B3FA49C-DCA8-4717-A1E5-82AA51E10766}" srcOrd="0" destOrd="0" presId="urn:microsoft.com/office/officeart/2005/8/layout/hierarchy1"/>
    <dgm:cxn modelId="{5BB8BC70-AA2D-45AA-A3B4-A62C47BF2F68}" type="presParOf" srcId="{25EAD09C-CC9E-4F49-B4CE-7D9613F14619}" destId="{DD9CB71B-C87E-4D7E-8D94-2BBCADCA9ED1}" srcOrd="1" destOrd="0" presId="urn:microsoft.com/office/officeart/2005/8/layout/hierarchy1"/>
    <dgm:cxn modelId="{EC376729-D360-4D64-9FC1-0BB6D9F1786C}" type="presParOf" srcId="{32A95AF9-08A6-4EE1-A7F3-770F709C839D}" destId="{842B088A-8798-42AC-B3A1-CC8F3FA2E877}" srcOrd="1" destOrd="0" presId="urn:microsoft.com/office/officeart/2005/8/layout/hierarchy1"/>
    <dgm:cxn modelId="{9C6C4BA5-2808-424B-A3EA-3C35B73EF432}" type="presParOf" srcId="{842B088A-8798-42AC-B3A1-CC8F3FA2E877}" destId="{AF6F4753-0F1C-46F6-8E61-A9CBB6FEC8E0}" srcOrd="0" destOrd="0" presId="urn:microsoft.com/office/officeart/2005/8/layout/hierarchy1"/>
    <dgm:cxn modelId="{DC46F66E-9B8E-4C60-99D5-EBA730E0DD24}" type="presParOf" srcId="{842B088A-8798-42AC-B3A1-CC8F3FA2E877}" destId="{48798232-F1E8-4202-937C-CC33A87B63FC}" srcOrd="1" destOrd="0" presId="urn:microsoft.com/office/officeart/2005/8/layout/hierarchy1"/>
    <dgm:cxn modelId="{8FAEE549-A44C-4ABB-AF44-BCCCA956CA38}" type="presParOf" srcId="{48798232-F1E8-4202-937C-CC33A87B63FC}" destId="{9216D62A-5883-44BB-872A-E4732D034206}" srcOrd="0" destOrd="0" presId="urn:microsoft.com/office/officeart/2005/8/layout/hierarchy1"/>
    <dgm:cxn modelId="{19804042-6071-414F-9A40-FAE36F96AF17}" type="presParOf" srcId="{9216D62A-5883-44BB-872A-E4732D034206}" destId="{75D030DA-9546-4DDB-80D7-D02271156A11}" srcOrd="0" destOrd="0" presId="urn:microsoft.com/office/officeart/2005/8/layout/hierarchy1"/>
    <dgm:cxn modelId="{A55EADDD-88C5-444C-8211-E0BA01E60FBA}" type="presParOf" srcId="{9216D62A-5883-44BB-872A-E4732D034206}" destId="{60B3B927-F3EA-44EE-A994-5ECD03D38384}" srcOrd="1" destOrd="0" presId="urn:microsoft.com/office/officeart/2005/8/layout/hierarchy1"/>
    <dgm:cxn modelId="{FD1516C8-FAEC-4780-9525-CB57AB0C70C4}" type="presParOf" srcId="{48798232-F1E8-4202-937C-CC33A87B63FC}" destId="{F6CFE854-89A8-4C56-B5E3-3C187E9F2F05}" srcOrd="1" destOrd="0" presId="urn:microsoft.com/office/officeart/2005/8/layout/hierarchy1"/>
    <dgm:cxn modelId="{5702DD35-0DA0-4C5D-B189-F030BA0F4557}" type="presParOf" srcId="{842B088A-8798-42AC-B3A1-CC8F3FA2E877}" destId="{7BB6D097-FFA2-4653-BA37-86239E7EB695}" srcOrd="2" destOrd="0" presId="urn:microsoft.com/office/officeart/2005/8/layout/hierarchy1"/>
    <dgm:cxn modelId="{F78D1B1B-8505-4814-9516-24F991CA5364}" type="presParOf" srcId="{842B088A-8798-42AC-B3A1-CC8F3FA2E877}" destId="{7E3987A5-7691-44E7-80DD-23033B2A6A32}" srcOrd="3" destOrd="0" presId="urn:microsoft.com/office/officeart/2005/8/layout/hierarchy1"/>
    <dgm:cxn modelId="{DD5D2BFB-58F2-4B0E-BA66-0CF0F1D97183}" type="presParOf" srcId="{7E3987A5-7691-44E7-80DD-23033B2A6A32}" destId="{D140CD00-FFB7-41F8-904D-0EF061029637}" srcOrd="0" destOrd="0" presId="urn:microsoft.com/office/officeart/2005/8/layout/hierarchy1"/>
    <dgm:cxn modelId="{A8CB2B50-3426-4F75-86A7-3296F38F6573}" type="presParOf" srcId="{D140CD00-FFB7-41F8-904D-0EF061029637}" destId="{191B6E89-5B11-4B79-9EF2-BDF1A7659819}" srcOrd="0" destOrd="0" presId="urn:microsoft.com/office/officeart/2005/8/layout/hierarchy1"/>
    <dgm:cxn modelId="{87AA5933-875D-48B7-8EA9-2C51309F880A}" type="presParOf" srcId="{D140CD00-FFB7-41F8-904D-0EF061029637}" destId="{0EFA69E9-A9CC-4C74-B1FD-35248CD0B935}" srcOrd="1" destOrd="0" presId="urn:microsoft.com/office/officeart/2005/8/layout/hierarchy1"/>
    <dgm:cxn modelId="{E0EFA217-A250-4E7B-86AB-FD3ADA61EA8B}" type="presParOf" srcId="{7E3987A5-7691-44E7-80DD-23033B2A6A32}" destId="{8D618D43-2032-40A0-9A41-118810311CF3}" srcOrd="1" destOrd="0" presId="urn:microsoft.com/office/officeart/2005/8/layout/hierarchy1"/>
    <dgm:cxn modelId="{3355D0D9-C4CC-4AA7-8B73-2FD50689A66C}" type="presParOf" srcId="{842B088A-8798-42AC-B3A1-CC8F3FA2E877}" destId="{B002065D-6006-4D2B-AAA4-E896E750C840}" srcOrd="4" destOrd="0" presId="urn:microsoft.com/office/officeart/2005/8/layout/hierarchy1"/>
    <dgm:cxn modelId="{6767E421-3B41-4471-BF0E-9868A6483C0A}" type="presParOf" srcId="{842B088A-8798-42AC-B3A1-CC8F3FA2E877}" destId="{1E3C5AC5-ADFB-4D12-86F1-240A85A773F7}" srcOrd="5" destOrd="0" presId="urn:microsoft.com/office/officeart/2005/8/layout/hierarchy1"/>
    <dgm:cxn modelId="{19D4A19D-8727-498F-88AA-A201CB9BAA46}" type="presParOf" srcId="{1E3C5AC5-ADFB-4D12-86F1-240A85A773F7}" destId="{3F60C8A8-A64C-4AE2-BDE5-DAEF271D2DF2}" srcOrd="0" destOrd="0" presId="urn:microsoft.com/office/officeart/2005/8/layout/hierarchy1"/>
    <dgm:cxn modelId="{84E2D0C0-6ADF-4F08-A991-7862AE0EE161}" type="presParOf" srcId="{3F60C8A8-A64C-4AE2-BDE5-DAEF271D2DF2}" destId="{3064EAB3-6F20-4C20-8821-30930652F07B}" srcOrd="0" destOrd="0" presId="urn:microsoft.com/office/officeart/2005/8/layout/hierarchy1"/>
    <dgm:cxn modelId="{3982E1C1-DB9C-4805-9F37-5237F21E62B0}" type="presParOf" srcId="{3F60C8A8-A64C-4AE2-BDE5-DAEF271D2DF2}" destId="{C8FA92DF-C628-466A-A010-3A724A1D47AF}" srcOrd="1" destOrd="0" presId="urn:microsoft.com/office/officeart/2005/8/layout/hierarchy1"/>
    <dgm:cxn modelId="{BBC64D0C-EFF6-41A4-B2A9-14A523FC198C}" type="presParOf" srcId="{1E3C5AC5-ADFB-4D12-86F1-240A85A773F7}" destId="{242A9375-2EF2-494C-A7F3-C02EF93344D9}" srcOrd="1" destOrd="0" presId="urn:microsoft.com/office/officeart/2005/8/layout/hierarchy1"/>
    <dgm:cxn modelId="{C0AEE885-F95D-430B-B2EB-DED809CDBD6C}" type="presParOf" srcId="{842B088A-8798-42AC-B3A1-CC8F3FA2E877}" destId="{F58237C2-3CBC-4A18-9796-3AECA8E189E5}" srcOrd="6" destOrd="0" presId="urn:microsoft.com/office/officeart/2005/8/layout/hierarchy1"/>
    <dgm:cxn modelId="{0A31FBB3-A231-4453-9BBF-8657F3053807}" type="presParOf" srcId="{842B088A-8798-42AC-B3A1-CC8F3FA2E877}" destId="{426FF829-CAEB-445C-9E95-13DB3C0AFC1D}" srcOrd="7" destOrd="0" presId="urn:microsoft.com/office/officeart/2005/8/layout/hierarchy1"/>
    <dgm:cxn modelId="{35355964-C1DE-4655-8325-0A5DF76BD7DA}" type="presParOf" srcId="{426FF829-CAEB-445C-9E95-13DB3C0AFC1D}" destId="{D96DF9E4-0144-4571-9554-6B5B92DF8538}" srcOrd="0" destOrd="0" presId="urn:microsoft.com/office/officeart/2005/8/layout/hierarchy1"/>
    <dgm:cxn modelId="{AB0E4E73-9BCE-4FC4-985C-8D92943EF8D9}" type="presParOf" srcId="{D96DF9E4-0144-4571-9554-6B5B92DF8538}" destId="{48452A1C-4DC9-4FB6-BD05-534CAAFF40E4}" srcOrd="0" destOrd="0" presId="urn:microsoft.com/office/officeart/2005/8/layout/hierarchy1"/>
    <dgm:cxn modelId="{8821C830-12C2-4D10-80D1-7F6E100CD2D5}" type="presParOf" srcId="{D96DF9E4-0144-4571-9554-6B5B92DF8538}" destId="{C7CC746C-00B3-46FB-AE01-FA07F0E6AEF5}" srcOrd="1" destOrd="0" presId="urn:microsoft.com/office/officeart/2005/8/layout/hierarchy1"/>
    <dgm:cxn modelId="{B5AD8C72-20A4-4E13-8D79-5ED449D34200}" type="presParOf" srcId="{426FF829-CAEB-445C-9E95-13DB3C0AFC1D}" destId="{DF12255F-411B-4EEF-A905-2A5E89275CA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D8261-CFA4-476E-A453-DB9505A6171F}" type="doc">
      <dgm:prSet loTypeId="urn:microsoft.com/office/officeart/2005/8/layout/vList6" loCatId="list" qsTypeId="urn:microsoft.com/office/officeart/2005/8/quickstyle/simple1" qsCatId="simple" csTypeId="urn:microsoft.com/office/officeart/2005/8/colors/accent3_1" csCatId="accent3" phldr="1"/>
      <dgm:spPr/>
      <dgm:t>
        <a:bodyPr/>
        <a:lstStyle/>
        <a:p>
          <a:endParaRPr lang="es-EC"/>
        </a:p>
      </dgm:t>
    </dgm:pt>
    <dgm:pt modelId="{12D7CB16-543A-4945-AEA3-153C9D2A92F7}">
      <dgm:prSet phldrT="[Texto]"/>
      <dgm:spPr/>
      <dgm:t>
        <a:bodyPr/>
        <a:lstStyle/>
        <a:p>
          <a:r>
            <a:rPr lang="es-EC" dirty="0" smtClean="0"/>
            <a:t>SRI</a:t>
          </a:r>
          <a:endParaRPr lang="es-EC" dirty="0"/>
        </a:p>
      </dgm:t>
    </dgm:pt>
    <dgm:pt modelId="{C6EC78E7-6459-4772-9981-F4FBFB306A33}" type="parTrans" cxnId="{00834F1B-F759-4D95-8F73-3928FC06A64D}">
      <dgm:prSet/>
      <dgm:spPr/>
      <dgm:t>
        <a:bodyPr/>
        <a:lstStyle/>
        <a:p>
          <a:endParaRPr lang="es-EC"/>
        </a:p>
      </dgm:t>
    </dgm:pt>
    <dgm:pt modelId="{8A29609E-D666-4DEF-AF57-BC36B362FE3E}" type="sibTrans" cxnId="{00834F1B-F759-4D95-8F73-3928FC06A64D}">
      <dgm:prSet/>
      <dgm:spPr/>
      <dgm:t>
        <a:bodyPr/>
        <a:lstStyle/>
        <a:p>
          <a:endParaRPr lang="es-EC"/>
        </a:p>
      </dgm:t>
    </dgm:pt>
    <dgm:pt modelId="{E4D4BFD4-79A7-4741-B734-040175C11793}">
      <dgm:prSet phldrT="[Texto]"/>
      <dgm:spPr/>
      <dgm:t>
        <a:bodyPr/>
        <a:lstStyle/>
        <a:p>
          <a:r>
            <a:rPr lang="es-EC" dirty="0" smtClean="0"/>
            <a:t>IESS</a:t>
          </a:r>
          <a:endParaRPr lang="es-EC" dirty="0"/>
        </a:p>
      </dgm:t>
    </dgm:pt>
    <dgm:pt modelId="{7185648B-0052-44B5-860F-596CFA3886A6}" type="parTrans" cxnId="{BB7E7BE8-D577-4DE6-939E-DBEE5FD77299}">
      <dgm:prSet/>
      <dgm:spPr/>
      <dgm:t>
        <a:bodyPr/>
        <a:lstStyle/>
        <a:p>
          <a:endParaRPr lang="es-EC"/>
        </a:p>
      </dgm:t>
    </dgm:pt>
    <dgm:pt modelId="{690204BA-0C1F-4DCA-A10B-4E7334C177D0}" type="sibTrans" cxnId="{BB7E7BE8-D577-4DE6-939E-DBEE5FD77299}">
      <dgm:prSet/>
      <dgm:spPr/>
      <dgm:t>
        <a:bodyPr/>
        <a:lstStyle/>
        <a:p>
          <a:endParaRPr lang="es-EC"/>
        </a:p>
      </dgm:t>
    </dgm:pt>
    <dgm:pt modelId="{F03C75D7-483C-4221-BEAB-658696039037}">
      <dgm:prSet phldrT="[Texto]"/>
      <dgm:spPr/>
      <dgm:t>
        <a:bodyPr/>
        <a:lstStyle/>
        <a:p>
          <a:r>
            <a:rPr lang="es-EC" dirty="0" smtClean="0"/>
            <a:t>MDT</a:t>
          </a:r>
          <a:endParaRPr lang="es-EC" dirty="0"/>
        </a:p>
      </dgm:t>
    </dgm:pt>
    <dgm:pt modelId="{ED497326-B845-4D68-B9CD-B050EF90D0B6}" type="parTrans" cxnId="{00E83590-2C47-4B6A-AA3D-365AB7245D58}">
      <dgm:prSet/>
      <dgm:spPr/>
      <dgm:t>
        <a:bodyPr/>
        <a:lstStyle/>
        <a:p>
          <a:endParaRPr lang="es-EC"/>
        </a:p>
      </dgm:t>
    </dgm:pt>
    <dgm:pt modelId="{D0913BE9-9E08-4BB3-8E22-8756BFC4078A}" type="sibTrans" cxnId="{00E83590-2C47-4B6A-AA3D-365AB7245D58}">
      <dgm:prSet/>
      <dgm:spPr/>
      <dgm:t>
        <a:bodyPr/>
        <a:lstStyle/>
        <a:p>
          <a:endParaRPr lang="es-EC"/>
        </a:p>
      </dgm:t>
    </dgm:pt>
    <dgm:pt modelId="{9F62504A-3A01-4E8C-A599-10846C959DBD}">
      <dgm:prSet phldrT="[Texto]"/>
      <dgm:spPr/>
      <dgm:t>
        <a:bodyPr/>
        <a:lstStyle/>
        <a:p>
          <a:r>
            <a:rPr lang="es-EC" dirty="0" smtClean="0"/>
            <a:t>INCOP </a:t>
          </a:r>
          <a:endParaRPr lang="es-EC" dirty="0"/>
        </a:p>
      </dgm:t>
    </dgm:pt>
    <dgm:pt modelId="{EDCDBD7E-A44B-4A1B-A2E3-FAFE0786EA5D}" type="parTrans" cxnId="{EF956C94-2580-4243-B09F-666DC6AEA74A}">
      <dgm:prSet/>
      <dgm:spPr/>
      <dgm:t>
        <a:bodyPr/>
        <a:lstStyle/>
        <a:p>
          <a:endParaRPr lang="es-EC"/>
        </a:p>
      </dgm:t>
    </dgm:pt>
    <dgm:pt modelId="{F84A7597-F409-413B-984C-4D8931E192E2}" type="sibTrans" cxnId="{EF956C94-2580-4243-B09F-666DC6AEA74A}">
      <dgm:prSet/>
      <dgm:spPr/>
      <dgm:t>
        <a:bodyPr/>
        <a:lstStyle/>
        <a:p>
          <a:endParaRPr lang="es-EC"/>
        </a:p>
      </dgm:t>
    </dgm:pt>
    <dgm:pt modelId="{9DD2EF73-8005-4DDE-B6CC-4C4957B0A91A}">
      <dgm:prSet phldrT="[Texto]"/>
      <dgm:spPr/>
      <dgm:t>
        <a:bodyPr/>
        <a:lstStyle/>
        <a:p>
          <a:r>
            <a:rPr lang="es-EC" dirty="0" smtClean="0"/>
            <a:t>PM </a:t>
          </a:r>
          <a:endParaRPr lang="es-EC" dirty="0"/>
        </a:p>
      </dgm:t>
    </dgm:pt>
    <dgm:pt modelId="{75C66B6D-1E71-4E16-88EB-F36907577566}" type="parTrans" cxnId="{48C909E5-4A97-455E-884B-AA132ADAAF29}">
      <dgm:prSet/>
      <dgm:spPr/>
      <dgm:t>
        <a:bodyPr/>
        <a:lstStyle/>
        <a:p>
          <a:endParaRPr lang="es-EC"/>
        </a:p>
      </dgm:t>
    </dgm:pt>
    <dgm:pt modelId="{2343FBB4-E77F-4C0C-BE51-AA487718C717}" type="sibTrans" cxnId="{48C909E5-4A97-455E-884B-AA132ADAAF29}">
      <dgm:prSet/>
      <dgm:spPr/>
      <dgm:t>
        <a:bodyPr/>
        <a:lstStyle/>
        <a:p>
          <a:endParaRPr lang="es-EC"/>
        </a:p>
      </dgm:t>
    </dgm:pt>
    <dgm:pt modelId="{911FA2F2-F3AB-45DB-B03F-AB89F044F556}">
      <dgm:prSet phldrT="[Texto]"/>
      <dgm:spPr/>
      <dgm:t>
        <a:bodyPr/>
        <a:lstStyle/>
        <a:p>
          <a:r>
            <a:rPr lang="es-EC" dirty="0" smtClean="0"/>
            <a:t>SAYCE </a:t>
          </a:r>
          <a:endParaRPr lang="es-EC" dirty="0"/>
        </a:p>
      </dgm:t>
    </dgm:pt>
    <dgm:pt modelId="{BAECAD75-0ECB-4F15-833C-B514E53F0744}" type="parTrans" cxnId="{BB286593-8187-437A-B5A4-78B9BE5BF340}">
      <dgm:prSet/>
      <dgm:spPr/>
      <dgm:t>
        <a:bodyPr/>
        <a:lstStyle/>
        <a:p>
          <a:endParaRPr lang="es-EC"/>
        </a:p>
      </dgm:t>
    </dgm:pt>
    <dgm:pt modelId="{EB3B5799-AAD2-47F2-9AC5-168DBDE16017}" type="sibTrans" cxnId="{BB286593-8187-437A-B5A4-78B9BE5BF340}">
      <dgm:prSet/>
      <dgm:spPr/>
      <dgm:t>
        <a:bodyPr/>
        <a:lstStyle/>
        <a:p>
          <a:endParaRPr lang="es-EC"/>
        </a:p>
      </dgm:t>
    </dgm:pt>
    <dgm:pt modelId="{B6FEDE8F-934F-44B1-8889-B653C7D468B3}">
      <dgm:prSet phldrT="[Texto]"/>
      <dgm:spPr/>
      <dgm:t>
        <a:bodyPr/>
        <a:lstStyle/>
        <a:p>
          <a:r>
            <a:rPr lang="es-EC" dirty="0" smtClean="0"/>
            <a:t>ARCOTEL </a:t>
          </a:r>
          <a:endParaRPr lang="es-EC" dirty="0"/>
        </a:p>
      </dgm:t>
    </dgm:pt>
    <dgm:pt modelId="{4F85C653-1796-464B-84F1-B5338968E693}" type="parTrans" cxnId="{3826757F-EC2D-4402-9E2D-AC2B34AF9E6E}">
      <dgm:prSet/>
      <dgm:spPr/>
      <dgm:t>
        <a:bodyPr/>
        <a:lstStyle/>
        <a:p>
          <a:endParaRPr lang="es-EC"/>
        </a:p>
      </dgm:t>
    </dgm:pt>
    <dgm:pt modelId="{5A4251F0-552E-40B2-8BBA-C2A819AE2B73}" type="sibTrans" cxnId="{3826757F-EC2D-4402-9E2D-AC2B34AF9E6E}">
      <dgm:prSet/>
      <dgm:spPr/>
      <dgm:t>
        <a:bodyPr/>
        <a:lstStyle/>
        <a:p>
          <a:endParaRPr lang="es-EC"/>
        </a:p>
      </dgm:t>
    </dgm:pt>
    <dgm:pt modelId="{8C73E829-3857-4FB4-90EA-1B1F26059563}">
      <dgm:prSet phldrT="[Texto]"/>
      <dgm:spPr/>
      <dgm:t>
        <a:bodyPr/>
        <a:lstStyle/>
        <a:p>
          <a:r>
            <a:rPr lang="es-EC" dirty="0" smtClean="0"/>
            <a:t>SOPROFON </a:t>
          </a:r>
          <a:endParaRPr lang="es-EC" dirty="0"/>
        </a:p>
      </dgm:t>
    </dgm:pt>
    <dgm:pt modelId="{644418E3-C003-4D7D-97EE-1E5684742817}" type="parTrans" cxnId="{B521E285-4538-440B-9875-E49D5E7E1F73}">
      <dgm:prSet/>
      <dgm:spPr/>
      <dgm:t>
        <a:bodyPr/>
        <a:lstStyle/>
        <a:p>
          <a:endParaRPr lang="es-EC"/>
        </a:p>
      </dgm:t>
    </dgm:pt>
    <dgm:pt modelId="{69156139-961D-40B7-A04C-09F0FE40F1B0}" type="sibTrans" cxnId="{B521E285-4538-440B-9875-E49D5E7E1F73}">
      <dgm:prSet/>
      <dgm:spPr/>
      <dgm:t>
        <a:bodyPr/>
        <a:lstStyle/>
        <a:p>
          <a:endParaRPr lang="es-EC"/>
        </a:p>
      </dgm:t>
    </dgm:pt>
    <dgm:pt modelId="{C6F50832-47E9-4D7D-AEEE-8515B76F644E}">
      <dgm:prSet phldrT="[Texto]"/>
      <dgm:spPr/>
      <dgm:t>
        <a:bodyPr/>
        <a:lstStyle/>
        <a:p>
          <a:r>
            <a:rPr lang="es-EC" dirty="0" smtClean="0"/>
            <a:t>CORAPE </a:t>
          </a:r>
          <a:endParaRPr lang="es-EC" dirty="0"/>
        </a:p>
      </dgm:t>
    </dgm:pt>
    <dgm:pt modelId="{A4006458-3F04-4775-A5F8-03E622CF7C89}" type="parTrans" cxnId="{280E1D9C-0959-4859-ACFA-70DCECC6E70A}">
      <dgm:prSet/>
      <dgm:spPr/>
      <dgm:t>
        <a:bodyPr/>
        <a:lstStyle/>
        <a:p>
          <a:endParaRPr lang="es-EC"/>
        </a:p>
      </dgm:t>
    </dgm:pt>
    <dgm:pt modelId="{14720B92-E7F0-468C-87C8-4D9F453103EA}" type="sibTrans" cxnId="{280E1D9C-0959-4859-ACFA-70DCECC6E70A}">
      <dgm:prSet/>
      <dgm:spPr/>
      <dgm:t>
        <a:bodyPr/>
        <a:lstStyle/>
        <a:p>
          <a:endParaRPr lang="es-EC"/>
        </a:p>
      </dgm:t>
    </dgm:pt>
    <dgm:pt modelId="{C72BC377-227D-413A-BD3A-55FE40D5B498}">
      <dgm:prSet phldrT="[Texto]"/>
      <dgm:spPr/>
      <dgm:t>
        <a:bodyPr/>
        <a:lstStyle/>
        <a:p>
          <a:r>
            <a:rPr lang="es-EC" dirty="0" smtClean="0"/>
            <a:t>SECOM </a:t>
          </a:r>
          <a:endParaRPr lang="es-EC" dirty="0"/>
        </a:p>
      </dgm:t>
    </dgm:pt>
    <dgm:pt modelId="{CFFC752A-76BD-4F56-9097-372933EC0DBB}" type="parTrans" cxnId="{370E5858-47AC-47DB-90A0-FED11C1F02C6}">
      <dgm:prSet/>
      <dgm:spPr/>
      <dgm:t>
        <a:bodyPr/>
        <a:lstStyle/>
        <a:p>
          <a:endParaRPr lang="es-EC"/>
        </a:p>
      </dgm:t>
    </dgm:pt>
    <dgm:pt modelId="{209F8BBE-8B6B-4E06-B767-D8B62E153755}" type="sibTrans" cxnId="{370E5858-47AC-47DB-90A0-FED11C1F02C6}">
      <dgm:prSet/>
      <dgm:spPr/>
      <dgm:t>
        <a:bodyPr/>
        <a:lstStyle/>
        <a:p>
          <a:endParaRPr lang="es-EC"/>
        </a:p>
      </dgm:t>
    </dgm:pt>
    <dgm:pt modelId="{83B34343-E371-4593-B403-CD5B64BEB0BF}">
      <dgm:prSet/>
      <dgm:spPr/>
      <dgm:t>
        <a:bodyPr/>
        <a:lstStyle/>
        <a:p>
          <a:r>
            <a:rPr lang="es-EC" dirty="0" smtClean="0"/>
            <a:t>Servicio de rentas internas </a:t>
          </a:r>
          <a:endParaRPr lang="es-EC" dirty="0"/>
        </a:p>
      </dgm:t>
    </dgm:pt>
    <dgm:pt modelId="{88E31535-777A-454A-8966-AC5F274D1819}" type="parTrans" cxnId="{0C6E151E-40EC-4651-8290-BC0F21ED1DC9}">
      <dgm:prSet/>
      <dgm:spPr/>
      <dgm:t>
        <a:bodyPr/>
        <a:lstStyle/>
        <a:p>
          <a:endParaRPr lang="es-EC"/>
        </a:p>
      </dgm:t>
    </dgm:pt>
    <dgm:pt modelId="{1A17EE72-D8BC-4B70-A1B1-90B0617DBDBB}" type="sibTrans" cxnId="{0C6E151E-40EC-4651-8290-BC0F21ED1DC9}">
      <dgm:prSet/>
      <dgm:spPr/>
      <dgm:t>
        <a:bodyPr/>
        <a:lstStyle/>
        <a:p>
          <a:endParaRPr lang="es-EC"/>
        </a:p>
      </dgm:t>
    </dgm:pt>
    <dgm:pt modelId="{0213F2A0-74E5-44E2-8A8F-345EB53809F2}">
      <dgm:prSet/>
      <dgm:spPr/>
      <dgm:t>
        <a:bodyPr/>
        <a:lstStyle/>
        <a:p>
          <a:r>
            <a:rPr lang="es-EC" dirty="0" smtClean="0"/>
            <a:t>Instituto ecuatoriano de </a:t>
          </a:r>
          <a:r>
            <a:rPr lang="es-EC" dirty="0" smtClean="0"/>
            <a:t>seguridad social</a:t>
          </a:r>
          <a:endParaRPr lang="es-EC" dirty="0"/>
        </a:p>
      </dgm:t>
    </dgm:pt>
    <dgm:pt modelId="{1EB555AC-D25F-418C-9E04-EA9940A4BF6C}" type="parTrans" cxnId="{FEE971CF-C395-4396-A4E7-6DA89B359FD6}">
      <dgm:prSet/>
      <dgm:spPr/>
      <dgm:t>
        <a:bodyPr/>
        <a:lstStyle/>
        <a:p>
          <a:endParaRPr lang="es-EC"/>
        </a:p>
      </dgm:t>
    </dgm:pt>
    <dgm:pt modelId="{5FAF1AD8-6B5C-4FB3-9771-8E26BDE155CC}" type="sibTrans" cxnId="{FEE971CF-C395-4396-A4E7-6DA89B359FD6}">
      <dgm:prSet/>
      <dgm:spPr/>
      <dgm:t>
        <a:bodyPr/>
        <a:lstStyle/>
        <a:p>
          <a:endParaRPr lang="es-EC"/>
        </a:p>
      </dgm:t>
    </dgm:pt>
    <dgm:pt modelId="{5B1F850C-524C-4B5B-992D-60AFB003B3F1}">
      <dgm:prSet/>
      <dgm:spPr/>
      <dgm:t>
        <a:bodyPr/>
        <a:lstStyle/>
        <a:p>
          <a:r>
            <a:rPr lang="es-EC" dirty="0" smtClean="0"/>
            <a:t>Ministerio de Trabajo 	</a:t>
          </a:r>
          <a:endParaRPr lang="es-EC" dirty="0"/>
        </a:p>
      </dgm:t>
    </dgm:pt>
    <dgm:pt modelId="{6A0C3B77-D0ED-4CBC-86AD-D9A0394C0D7D}" type="parTrans" cxnId="{5B975B2E-CD90-4CB0-8099-449DCCDAF8B3}">
      <dgm:prSet/>
      <dgm:spPr/>
      <dgm:t>
        <a:bodyPr/>
        <a:lstStyle/>
        <a:p>
          <a:endParaRPr lang="es-EC"/>
        </a:p>
      </dgm:t>
    </dgm:pt>
    <dgm:pt modelId="{12E29BA4-7FEB-45A8-AB3C-80B991E23913}" type="sibTrans" cxnId="{5B975B2E-CD90-4CB0-8099-449DCCDAF8B3}">
      <dgm:prSet/>
      <dgm:spPr/>
      <dgm:t>
        <a:bodyPr/>
        <a:lstStyle/>
        <a:p>
          <a:endParaRPr lang="es-EC"/>
        </a:p>
      </dgm:t>
    </dgm:pt>
    <dgm:pt modelId="{C5897ADC-7AEE-4C73-AF6B-133BC71EAFA6}">
      <dgm:prSet/>
      <dgm:spPr/>
      <dgm:t>
        <a:bodyPr/>
        <a:lstStyle/>
        <a:p>
          <a:r>
            <a:rPr lang="es-EC" dirty="0" smtClean="0"/>
            <a:t>Instituto nacional de compras publicas </a:t>
          </a:r>
          <a:endParaRPr lang="es-EC" dirty="0"/>
        </a:p>
      </dgm:t>
    </dgm:pt>
    <dgm:pt modelId="{3E4BD462-2B87-4CED-9CEB-EB1EFD5002DD}" type="parTrans" cxnId="{B4E99280-7B0F-4E9D-B8D0-59B09C5464B1}">
      <dgm:prSet/>
      <dgm:spPr/>
      <dgm:t>
        <a:bodyPr/>
        <a:lstStyle/>
        <a:p>
          <a:endParaRPr lang="es-EC"/>
        </a:p>
      </dgm:t>
    </dgm:pt>
    <dgm:pt modelId="{7B6F9BAF-C1AC-4542-9FB7-D826B034E175}" type="sibTrans" cxnId="{B4E99280-7B0F-4E9D-B8D0-59B09C5464B1}">
      <dgm:prSet/>
      <dgm:spPr/>
      <dgm:t>
        <a:bodyPr/>
        <a:lstStyle/>
        <a:p>
          <a:endParaRPr lang="es-EC"/>
        </a:p>
      </dgm:t>
    </dgm:pt>
    <dgm:pt modelId="{7766F792-4633-4C01-B2AF-1CEB3A4E3A45}">
      <dgm:prSet/>
      <dgm:spPr/>
      <dgm:t>
        <a:bodyPr/>
        <a:lstStyle/>
        <a:p>
          <a:r>
            <a:rPr lang="es-EC" dirty="0" smtClean="0"/>
            <a:t>Patente municipal 2019</a:t>
          </a:r>
          <a:endParaRPr lang="es-EC" dirty="0"/>
        </a:p>
      </dgm:t>
    </dgm:pt>
    <dgm:pt modelId="{A7DED866-CC84-4A9A-BDDB-C7F0FDF86748}" type="parTrans" cxnId="{C9EC25B3-3889-42D5-8B40-27472AEE4233}">
      <dgm:prSet/>
      <dgm:spPr/>
      <dgm:t>
        <a:bodyPr/>
        <a:lstStyle/>
        <a:p>
          <a:endParaRPr lang="es-EC"/>
        </a:p>
      </dgm:t>
    </dgm:pt>
    <dgm:pt modelId="{9C19EFE3-8769-4C49-AC57-6C6351A52523}" type="sibTrans" cxnId="{C9EC25B3-3889-42D5-8B40-27472AEE4233}">
      <dgm:prSet/>
      <dgm:spPr/>
      <dgm:t>
        <a:bodyPr/>
        <a:lstStyle/>
        <a:p>
          <a:endParaRPr lang="es-EC"/>
        </a:p>
      </dgm:t>
    </dgm:pt>
    <dgm:pt modelId="{138E231B-7F40-4ED6-9587-168FBD93DC9E}">
      <dgm:prSet/>
      <dgm:spPr/>
      <dgm:t>
        <a:bodyPr/>
        <a:lstStyle/>
        <a:p>
          <a:r>
            <a:rPr lang="es-EC" dirty="0" smtClean="0"/>
            <a:t>Sociedad general de autores y compositores ecuatorianos</a:t>
          </a:r>
          <a:endParaRPr lang="es-EC" dirty="0"/>
        </a:p>
      </dgm:t>
    </dgm:pt>
    <dgm:pt modelId="{4DF7CEE5-ADF5-488E-A4CB-9A23AF489D9E}" type="parTrans" cxnId="{673E4149-0995-48AE-B2F7-259511FC0248}">
      <dgm:prSet/>
      <dgm:spPr/>
      <dgm:t>
        <a:bodyPr/>
        <a:lstStyle/>
        <a:p>
          <a:endParaRPr lang="es-EC"/>
        </a:p>
      </dgm:t>
    </dgm:pt>
    <dgm:pt modelId="{B6C16B6F-CD3E-455F-B666-1D704071FC74}" type="sibTrans" cxnId="{673E4149-0995-48AE-B2F7-259511FC0248}">
      <dgm:prSet/>
      <dgm:spPr/>
      <dgm:t>
        <a:bodyPr/>
        <a:lstStyle/>
        <a:p>
          <a:endParaRPr lang="es-EC"/>
        </a:p>
      </dgm:t>
    </dgm:pt>
    <dgm:pt modelId="{F89B236A-45C9-4AB6-A387-44D9E3567C2B}">
      <dgm:prSet/>
      <dgm:spPr/>
      <dgm:t>
        <a:bodyPr/>
        <a:lstStyle/>
        <a:p>
          <a:r>
            <a:rPr lang="es-EC" dirty="0" smtClean="0"/>
            <a:t>Agencia de regulación y control de las telecomunicaciones </a:t>
          </a:r>
          <a:endParaRPr lang="es-EC" dirty="0"/>
        </a:p>
      </dgm:t>
    </dgm:pt>
    <dgm:pt modelId="{5D1C35A5-132D-460F-B448-D74BA7E1893F}" type="parTrans" cxnId="{DAF08864-1A72-4FC1-9EBA-84FE9772B076}">
      <dgm:prSet/>
      <dgm:spPr/>
      <dgm:t>
        <a:bodyPr/>
        <a:lstStyle/>
        <a:p>
          <a:endParaRPr lang="es-EC"/>
        </a:p>
      </dgm:t>
    </dgm:pt>
    <dgm:pt modelId="{64580828-9141-4128-B4E7-24EBF84B0008}" type="sibTrans" cxnId="{DAF08864-1A72-4FC1-9EBA-84FE9772B076}">
      <dgm:prSet/>
      <dgm:spPr/>
      <dgm:t>
        <a:bodyPr/>
        <a:lstStyle/>
        <a:p>
          <a:endParaRPr lang="es-EC"/>
        </a:p>
      </dgm:t>
    </dgm:pt>
    <dgm:pt modelId="{9B72A65D-057B-4184-A942-050BAD9EE766}">
      <dgm:prSet/>
      <dgm:spPr/>
      <dgm:t>
        <a:bodyPr/>
        <a:lstStyle/>
        <a:p>
          <a:r>
            <a:rPr lang="es-EC" dirty="0" smtClean="0"/>
            <a:t>Sociedad de productores de fonogramas </a:t>
          </a:r>
          <a:endParaRPr lang="es-EC" dirty="0"/>
        </a:p>
      </dgm:t>
    </dgm:pt>
    <dgm:pt modelId="{040C9E1A-9489-4E66-B60E-7610CDC58202}" type="parTrans" cxnId="{7C0F1DB4-63A4-434C-848A-4A5C39A1D4A3}">
      <dgm:prSet/>
      <dgm:spPr/>
      <dgm:t>
        <a:bodyPr/>
        <a:lstStyle/>
        <a:p>
          <a:endParaRPr lang="es-EC"/>
        </a:p>
      </dgm:t>
    </dgm:pt>
    <dgm:pt modelId="{E25C2151-E820-48FC-AD40-3F8C56CFC105}" type="sibTrans" cxnId="{7C0F1DB4-63A4-434C-848A-4A5C39A1D4A3}">
      <dgm:prSet/>
      <dgm:spPr/>
      <dgm:t>
        <a:bodyPr/>
        <a:lstStyle/>
        <a:p>
          <a:endParaRPr lang="es-EC"/>
        </a:p>
      </dgm:t>
    </dgm:pt>
    <dgm:pt modelId="{E05C4744-0E33-473A-8A92-D989B625DD9C}">
      <dgm:prSet/>
      <dgm:spPr/>
      <dgm:t>
        <a:bodyPr/>
        <a:lstStyle/>
        <a:p>
          <a:r>
            <a:rPr lang="es-EC" dirty="0" smtClean="0"/>
            <a:t>Coordinadora de radios populares educativas del ecuador </a:t>
          </a:r>
          <a:endParaRPr lang="es-EC" dirty="0"/>
        </a:p>
      </dgm:t>
    </dgm:pt>
    <dgm:pt modelId="{303B7B02-1991-420F-BA10-8AFDA000B85A}" type="parTrans" cxnId="{9F478B21-82D0-460B-A51E-00891A618403}">
      <dgm:prSet/>
      <dgm:spPr/>
      <dgm:t>
        <a:bodyPr/>
        <a:lstStyle/>
        <a:p>
          <a:endParaRPr lang="es-EC"/>
        </a:p>
      </dgm:t>
    </dgm:pt>
    <dgm:pt modelId="{0B55EB87-F295-46E9-9AED-2FFB1796AAC4}" type="sibTrans" cxnId="{9F478B21-82D0-460B-A51E-00891A618403}">
      <dgm:prSet/>
      <dgm:spPr/>
      <dgm:t>
        <a:bodyPr/>
        <a:lstStyle/>
        <a:p>
          <a:endParaRPr lang="es-EC"/>
        </a:p>
      </dgm:t>
    </dgm:pt>
    <dgm:pt modelId="{80EFE639-E5C1-41E7-9C79-99041D307E2A}">
      <dgm:prSet/>
      <dgm:spPr/>
      <dgm:t>
        <a:bodyPr/>
        <a:lstStyle/>
        <a:p>
          <a:r>
            <a:rPr lang="es-EC" dirty="0" smtClean="0"/>
            <a:t>Secretaria general de comunicación de la presidencia </a:t>
          </a:r>
          <a:endParaRPr lang="es-EC" dirty="0"/>
        </a:p>
      </dgm:t>
    </dgm:pt>
    <dgm:pt modelId="{E1FB32A1-22E4-476D-8DF3-0AE3913F219E}" type="parTrans" cxnId="{AB7BA873-9B1D-4380-A2DD-815C143851BC}">
      <dgm:prSet/>
      <dgm:spPr/>
      <dgm:t>
        <a:bodyPr/>
        <a:lstStyle/>
        <a:p>
          <a:endParaRPr lang="es-EC"/>
        </a:p>
      </dgm:t>
    </dgm:pt>
    <dgm:pt modelId="{987331ED-DB04-420A-878E-45D33209416B}" type="sibTrans" cxnId="{AB7BA873-9B1D-4380-A2DD-815C143851BC}">
      <dgm:prSet/>
      <dgm:spPr/>
      <dgm:t>
        <a:bodyPr/>
        <a:lstStyle/>
        <a:p>
          <a:endParaRPr lang="es-EC"/>
        </a:p>
      </dgm:t>
    </dgm:pt>
    <dgm:pt modelId="{4DC35DDB-C29A-4D58-9111-2465333054B5}" type="pres">
      <dgm:prSet presAssocID="{2DBD8261-CFA4-476E-A453-DB9505A6171F}" presName="Name0" presStyleCnt="0">
        <dgm:presLayoutVars>
          <dgm:dir/>
          <dgm:animLvl val="lvl"/>
          <dgm:resizeHandles/>
        </dgm:presLayoutVars>
      </dgm:prSet>
      <dgm:spPr/>
      <dgm:t>
        <a:bodyPr/>
        <a:lstStyle/>
        <a:p>
          <a:endParaRPr lang="es-EC"/>
        </a:p>
      </dgm:t>
    </dgm:pt>
    <dgm:pt modelId="{F24159FA-A7F9-4BAE-ABBF-5919E941B5A9}" type="pres">
      <dgm:prSet presAssocID="{12D7CB16-543A-4945-AEA3-153C9D2A92F7}" presName="linNode" presStyleCnt="0"/>
      <dgm:spPr/>
    </dgm:pt>
    <dgm:pt modelId="{FF97BB8D-46ED-4FF2-AF95-CDDF5F9CC223}" type="pres">
      <dgm:prSet presAssocID="{12D7CB16-543A-4945-AEA3-153C9D2A92F7}" presName="parentShp" presStyleLbl="node1" presStyleIdx="0" presStyleCnt="10">
        <dgm:presLayoutVars>
          <dgm:bulletEnabled val="1"/>
        </dgm:presLayoutVars>
      </dgm:prSet>
      <dgm:spPr/>
      <dgm:t>
        <a:bodyPr/>
        <a:lstStyle/>
        <a:p>
          <a:endParaRPr lang="es-EC"/>
        </a:p>
      </dgm:t>
    </dgm:pt>
    <dgm:pt modelId="{D52D60C8-CAB5-4FF0-AA73-1E834C064D6C}" type="pres">
      <dgm:prSet presAssocID="{12D7CB16-543A-4945-AEA3-153C9D2A92F7}" presName="childShp" presStyleLbl="bgAccFollowNode1" presStyleIdx="0" presStyleCnt="10">
        <dgm:presLayoutVars>
          <dgm:bulletEnabled val="1"/>
        </dgm:presLayoutVars>
      </dgm:prSet>
      <dgm:spPr/>
      <dgm:t>
        <a:bodyPr/>
        <a:lstStyle/>
        <a:p>
          <a:endParaRPr lang="es-EC"/>
        </a:p>
      </dgm:t>
    </dgm:pt>
    <dgm:pt modelId="{AF069E38-BAF6-465E-AF4C-60B5BC28C8A4}" type="pres">
      <dgm:prSet presAssocID="{8A29609E-D666-4DEF-AF57-BC36B362FE3E}" presName="spacing" presStyleCnt="0"/>
      <dgm:spPr/>
    </dgm:pt>
    <dgm:pt modelId="{79E8DC47-762E-4048-864F-020A75627799}" type="pres">
      <dgm:prSet presAssocID="{E4D4BFD4-79A7-4741-B734-040175C11793}" presName="linNode" presStyleCnt="0"/>
      <dgm:spPr/>
    </dgm:pt>
    <dgm:pt modelId="{8D80E74F-E75B-4A79-8965-CADBB57C0A24}" type="pres">
      <dgm:prSet presAssocID="{E4D4BFD4-79A7-4741-B734-040175C11793}" presName="parentShp" presStyleLbl="node1" presStyleIdx="1" presStyleCnt="10">
        <dgm:presLayoutVars>
          <dgm:bulletEnabled val="1"/>
        </dgm:presLayoutVars>
      </dgm:prSet>
      <dgm:spPr/>
      <dgm:t>
        <a:bodyPr/>
        <a:lstStyle/>
        <a:p>
          <a:endParaRPr lang="es-EC"/>
        </a:p>
      </dgm:t>
    </dgm:pt>
    <dgm:pt modelId="{44D2267A-A8EB-46D5-B755-EDF21BF4C228}" type="pres">
      <dgm:prSet presAssocID="{E4D4BFD4-79A7-4741-B734-040175C11793}" presName="childShp" presStyleLbl="bgAccFollowNode1" presStyleIdx="1" presStyleCnt="10">
        <dgm:presLayoutVars>
          <dgm:bulletEnabled val="1"/>
        </dgm:presLayoutVars>
      </dgm:prSet>
      <dgm:spPr/>
      <dgm:t>
        <a:bodyPr/>
        <a:lstStyle/>
        <a:p>
          <a:endParaRPr lang="es-EC"/>
        </a:p>
      </dgm:t>
    </dgm:pt>
    <dgm:pt modelId="{E4DFEECE-8965-465C-909E-E30E524C9B27}" type="pres">
      <dgm:prSet presAssocID="{690204BA-0C1F-4DCA-A10B-4E7334C177D0}" presName="spacing" presStyleCnt="0"/>
      <dgm:spPr/>
    </dgm:pt>
    <dgm:pt modelId="{5E4E2194-BE8F-420E-BAE4-8FFCA02CA03C}" type="pres">
      <dgm:prSet presAssocID="{F03C75D7-483C-4221-BEAB-658696039037}" presName="linNode" presStyleCnt="0"/>
      <dgm:spPr/>
    </dgm:pt>
    <dgm:pt modelId="{CDF75798-D4A1-4230-BAEE-7CC2D30A1D11}" type="pres">
      <dgm:prSet presAssocID="{F03C75D7-483C-4221-BEAB-658696039037}" presName="parentShp" presStyleLbl="node1" presStyleIdx="2" presStyleCnt="10">
        <dgm:presLayoutVars>
          <dgm:bulletEnabled val="1"/>
        </dgm:presLayoutVars>
      </dgm:prSet>
      <dgm:spPr/>
      <dgm:t>
        <a:bodyPr/>
        <a:lstStyle/>
        <a:p>
          <a:endParaRPr lang="es-EC"/>
        </a:p>
      </dgm:t>
    </dgm:pt>
    <dgm:pt modelId="{FAF73DCF-F477-4338-8889-526DEAF92F98}" type="pres">
      <dgm:prSet presAssocID="{F03C75D7-483C-4221-BEAB-658696039037}" presName="childShp" presStyleLbl="bgAccFollowNode1" presStyleIdx="2" presStyleCnt="10">
        <dgm:presLayoutVars>
          <dgm:bulletEnabled val="1"/>
        </dgm:presLayoutVars>
      </dgm:prSet>
      <dgm:spPr/>
      <dgm:t>
        <a:bodyPr/>
        <a:lstStyle/>
        <a:p>
          <a:endParaRPr lang="es-EC"/>
        </a:p>
      </dgm:t>
    </dgm:pt>
    <dgm:pt modelId="{497BAAD2-ACD7-4F53-BF80-B56DE7DE54D3}" type="pres">
      <dgm:prSet presAssocID="{D0913BE9-9E08-4BB3-8E22-8756BFC4078A}" presName="spacing" presStyleCnt="0"/>
      <dgm:spPr/>
    </dgm:pt>
    <dgm:pt modelId="{0A7D921C-BBC8-4B32-AAE5-17F39EC8F232}" type="pres">
      <dgm:prSet presAssocID="{9F62504A-3A01-4E8C-A599-10846C959DBD}" presName="linNode" presStyleCnt="0"/>
      <dgm:spPr/>
    </dgm:pt>
    <dgm:pt modelId="{DDA73187-8BBB-4597-B7F6-E1B9C4F677EC}" type="pres">
      <dgm:prSet presAssocID="{9F62504A-3A01-4E8C-A599-10846C959DBD}" presName="parentShp" presStyleLbl="node1" presStyleIdx="3" presStyleCnt="10">
        <dgm:presLayoutVars>
          <dgm:bulletEnabled val="1"/>
        </dgm:presLayoutVars>
      </dgm:prSet>
      <dgm:spPr/>
      <dgm:t>
        <a:bodyPr/>
        <a:lstStyle/>
        <a:p>
          <a:endParaRPr lang="es-EC"/>
        </a:p>
      </dgm:t>
    </dgm:pt>
    <dgm:pt modelId="{E01110D8-F64E-4C5F-A9D0-1A3B3F4C01F2}" type="pres">
      <dgm:prSet presAssocID="{9F62504A-3A01-4E8C-A599-10846C959DBD}" presName="childShp" presStyleLbl="bgAccFollowNode1" presStyleIdx="3" presStyleCnt="10">
        <dgm:presLayoutVars>
          <dgm:bulletEnabled val="1"/>
        </dgm:presLayoutVars>
      </dgm:prSet>
      <dgm:spPr/>
      <dgm:t>
        <a:bodyPr/>
        <a:lstStyle/>
        <a:p>
          <a:endParaRPr lang="es-EC"/>
        </a:p>
      </dgm:t>
    </dgm:pt>
    <dgm:pt modelId="{D9683741-BBF3-4266-9937-33B5E8A8FA67}" type="pres">
      <dgm:prSet presAssocID="{F84A7597-F409-413B-984C-4D8931E192E2}" presName="spacing" presStyleCnt="0"/>
      <dgm:spPr/>
    </dgm:pt>
    <dgm:pt modelId="{44C16310-C1C5-48EC-8152-1E07FF0AD2ED}" type="pres">
      <dgm:prSet presAssocID="{9DD2EF73-8005-4DDE-B6CC-4C4957B0A91A}" presName="linNode" presStyleCnt="0"/>
      <dgm:spPr/>
    </dgm:pt>
    <dgm:pt modelId="{7943D35C-2FBE-4096-B063-B9DB07FDD26A}" type="pres">
      <dgm:prSet presAssocID="{9DD2EF73-8005-4DDE-B6CC-4C4957B0A91A}" presName="parentShp" presStyleLbl="node1" presStyleIdx="4" presStyleCnt="10">
        <dgm:presLayoutVars>
          <dgm:bulletEnabled val="1"/>
        </dgm:presLayoutVars>
      </dgm:prSet>
      <dgm:spPr/>
      <dgm:t>
        <a:bodyPr/>
        <a:lstStyle/>
        <a:p>
          <a:endParaRPr lang="es-EC"/>
        </a:p>
      </dgm:t>
    </dgm:pt>
    <dgm:pt modelId="{C87F61D9-8E62-4D9B-8279-1CD50D59AFDA}" type="pres">
      <dgm:prSet presAssocID="{9DD2EF73-8005-4DDE-B6CC-4C4957B0A91A}" presName="childShp" presStyleLbl="bgAccFollowNode1" presStyleIdx="4" presStyleCnt="10">
        <dgm:presLayoutVars>
          <dgm:bulletEnabled val="1"/>
        </dgm:presLayoutVars>
      </dgm:prSet>
      <dgm:spPr/>
      <dgm:t>
        <a:bodyPr/>
        <a:lstStyle/>
        <a:p>
          <a:endParaRPr lang="es-EC"/>
        </a:p>
      </dgm:t>
    </dgm:pt>
    <dgm:pt modelId="{D7E59082-E181-4A0F-ADCC-970C7CF5D13B}" type="pres">
      <dgm:prSet presAssocID="{2343FBB4-E77F-4C0C-BE51-AA487718C717}" presName="spacing" presStyleCnt="0"/>
      <dgm:spPr/>
    </dgm:pt>
    <dgm:pt modelId="{C8191D26-7321-4E7F-9430-D4B473391510}" type="pres">
      <dgm:prSet presAssocID="{911FA2F2-F3AB-45DB-B03F-AB89F044F556}" presName="linNode" presStyleCnt="0"/>
      <dgm:spPr/>
    </dgm:pt>
    <dgm:pt modelId="{847D7517-AE70-424A-9E3B-025FA2A4B6C6}" type="pres">
      <dgm:prSet presAssocID="{911FA2F2-F3AB-45DB-B03F-AB89F044F556}" presName="parentShp" presStyleLbl="node1" presStyleIdx="5" presStyleCnt="10">
        <dgm:presLayoutVars>
          <dgm:bulletEnabled val="1"/>
        </dgm:presLayoutVars>
      </dgm:prSet>
      <dgm:spPr/>
      <dgm:t>
        <a:bodyPr/>
        <a:lstStyle/>
        <a:p>
          <a:endParaRPr lang="es-EC"/>
        </a:p>
      </dgm:t>
    </dgm:pt>
    <dgm:pt modelId="{A29DF23D-E063-4ADB-A979-0E17A0480A6B}" type="pres">
      <dgm:prSet presAssocID="{911FA2F2-F3AB-45DB-B03F-AB89F044F556}" presName="childShp" presStyleLbl="bgAccFollowNode1" presStyleIdx="5" presStyleCnt="10">
        <dgm:presLayoutVars>
          <dgm:bulletEnabled val="1"/>
        </dgm:presLayoutVars>
      </dgm:prSet>
      <dgm:spPr/>
      <dgm:t>
        <a:bodyPr/>
        <a:lstStyle/>
        <a:p>
          <a:endParaRPr lang="es-EC"/>
        </a:p>
      </dgm:t>
    </dgm:pt>
    <dgm:pt modelId="{6D6870FB-E585-45BB-91B7-383E9BC8891C}" type="pres">
      <dgm:prSet presAssocID="{EB3B5799-AAD2-47F2-9AC5-168DBDE16017}" presName="spacing" presStyleCnt="0"/>
      <dgm:spPr/>
    </dgm:pt>
    <dgm:pt modelId="{1012530A-209C-4B41-B6C1-2FF5958D316B}" type="pres">
      <dgm:prSet presAssocID="{B6FEDE8F-934F-44B1-8889-B653C7D468B3}" presName="linNode" presStyleCnt="0"/>
      <dgm:spPr/>
    </dgm:pt>
    <dgm:pt modelId="{F97A744E-91D7-4D64-85F8-BE5C8832FB03}" type="pres">
      <dgm:prSet presAssocID="{B6FEDE8F-934F-44B1-8889-B653C7D468B3}" presName="parentShp" presStyleLbl="node1" presStyleIdx="6" presStyleCnt="10">
        <dgm:presLayoutVars>
          <dgm:bulletEnabled val="1"/>
        </dgm:presLayoutVars>
      </dgm:prSet>
      <dgm:spPr/>
      <dgm:t>
        <a:bodyPr/>
        <a:lstStyle/>
        <a:p>
          <a:endParaRPr lang="es-EC"/>
        </a:p>
      </dgm:t>
    </dgm:pt>
    <dgm:pt modelId="{9488592E-DBDD-4AF0-90DB-026CE6F93F30}" type="pres">
      <dgm:prSet presAssocID="{B6FEDE8F-934F-44B1-8889-B653C7D468B3}" presName="childShp" presStyleLbl="bgAccFollowNode1" presStyleIdx="6" presStyleCnt="10">
        <dgm:presLayoutVars>
          <dgm:bulletEnabled val="1"/>
        </dgm:presLayoutVars>
      </dgm:prSet>
      <dgm:spPr/>
      <dgm:t>
        <a:bodyPr/>
        <a:lstStyle/>
        <a:p>
          <a:endParaRPr lang="es-EC"/>
        </a:p>
      </dgm:t>
    </dgm:pt>
    <dgm:pt modelId="{57128C4A-3E29-4105-819A-F2A97ACD71D9}" type="pres">
      <dgm:prSet presAssocID="{5A4251F0-552E-40B2-8BBA-C2A819AE2B73}" presName="spacing" presStyleCnt="0"/>
      <dgm:spPr/>
    </dgm:pt>
    <dgm:pt modelId="{387FBF10-D1E5-47E1-A69D-EDE4E0DDAFE8}" type="pres">
      <dgm:prSet presAssocID="{8C73E829-3857-4FB4-90EA-1B1F26059563}" presName="linNode" presStyleCnt="0"/>
      <dgm:spPr/>
    </dgm:pt>
    <dgm:pt modelId="{52CD6897-4A69-4B8C-BD69-952102B295FD}" type="pres">
      <dgm:prSet presAssocID="{8C73E829-3857-4FB4-90EA-1B1F26059563}" presName="parentShp" presStyleLbl="node1" presStyleIdx="7" presStyleCnt="10">
        <dgm:presLayoutVars>
          <dgm:bulletEnabled val="1"/>
        </dgm:presLayoutVars>
      </dgm:prSet>
      <dgm:spPr/>
      <dgm:t>
        <a:bodyPr/>
        <a:lstStyle/>
        <a:p>
          <a:endParaRPr lang="es-EC"/>
        </a:p>
      </dgm:t>
    </dgm:pt>
    <dgm:pt modelId="{A81E491D-F32A-4467-B175-56C0FF3FC79C}" type="pres">
      <dgm:prSet presAssocID="{8C73E829-3857-4FB4-90EA-1B1F26059563}" presName="childShp" presStyleLbl="bgAccFollowNode1" presStyleIdx="7" presStyleCnt="10">
        <dgm:presLayoutVars>
          <dgm:bulletEnabled val="1"/>
        </dgm:presLayoutVars>
      </dgm:prSet>
      <dgm:spPr/>
      <dgm:t>
        <a:bodyPr/>
        <a:lstStyle/>
        <a:p>
          <a:endParaRPr lang="es-EC"/>
        </a:p>
      </dgm:t>
    </dgm:pt>
    <dgm:pt modelId="{751558EC-C710-42C7-AAC3-4A8ECEDFB88B}" type="pres">
      <dgm:prSet presAssocID="{69156139-961D-40B7-A04C-09F0FE40F1B0}" presName="spacing" presStyleCnt="0"/>
      <dgm:spPr/>
    </dgm:pt>
    <dgm:pt modelId="{4E1A75A7-95B5-405C-BA71-29AA9C1BF0A6}" type="pres">
      <dgm:prSet presAssocID="{C6F50832-47E9-4D7D-AEEE-8515B76F644E}" presName="linNode" presStyleCnt="0"/>
      <dgm:spPr/>
    </dgm:pt>
    <dgm:pt modelId="{E1B87358-B25A-4CE5-8586-DE27C90D717B}" type="pres">
      <dgm:prSet presAssocID="{C6F50832-47E9-4D7D-AEEE-8515B76F644E}" presName="parentShp" presStyleLbl="node1" presStyleIdx="8" presStyleCnt="10">
        <dgm:presLayoutVars>
          <dgm:bulletEnabled val="1"/>
        </dgm:presLayoutVars>
      </dgm:prSet>
      <dgm:spPr/>
      <dgm:t>
        <a:bodyPr/>
        <a:lstStyle/>
        <a:p>
          <a:endParaRPr lang="es-EC"/>
        </a:p>
      </dgm:t>
    </dgm:pt>
    <dgm:pt modelId="{D9E363E3-1C26-4978-BB60-0B65B8D232F4}" type="pres">
      <dgm:prSet presAssocID="{C6F50832-47E9-4D7D-AEEE-8515B76F644E}" presName="childShp" presStyleLbl="bgAccFollowNode1" presStyleIdx="8" presStyleCnt="10">
        <dgm:presLayoutVars>
          <dgm:bulletEnabled val="1"/>
        </dgm:presLayoutVars>
      </dgm:prSet>
      <dgm:spPr/>
      <dgm:t>
        <a:bodyPr/>
        <a:lstStyle/>
        <a:p>
          <a:endParaRPr lang="es-EC"/>
        </a:p>
      </dgm:t>
    </dgm:pt>
    <dgm:pt modelId="{FA7CC945-E2D7-42C6-8105-6FBD7D7DC936}" type="pres">
      <dgm:prSet presAssocID="{14720B92-E7F0-468C-87C8-4D9F453103EA}" presName="spacing" presStyleCnt="0"/>
      <dgm:spPr/>
    </dgm:pt>
    <dgm:pt modelId="{4FCE9764-B690-4842-837D-FCD140204846}" type="pres">
      <dgm:prSet presAssocID="{C72BC377-227D-413A-BD3A-55FE40D5B498}" presName="linNode" presStyleCnt="0"/>
      <dgm:spPr/>
    </dgm:pt>
    <dgm:pt modelId="{F84932B7-95A0-4AF4-9359-412F0C67A2C9}" type="pres">
      <dgm:prSet presAssocID="{C72BC377-227D-413A-BD3A-55FE40D5B498}" presName="parentShp" presStyleLbl="node1" presStyleIdx="9" presStyleCnt="10">
        <dgm:presLayoutVars>
          <dgm:bulletEnabled val="1"/>
        </dgm:presLayoutVars>
      </dgm:prSet>
      <dgm:spPr/>
      <dgm:t>
        <a:bodyPr/>
        <a:lstStyle/>
        <a:p>
          <a:endParaRPr lang="es-EC"/>
        </a:p>
      </dgm:t>
    </dgm:pt>
    <dgm:pt modelId="{86AD8C4C-B091-41F8-ABD0-CE6CA1136C57}" type="pres">
      <dgm:prSet presAssocID="{C72BC377-227D-413A-BD3A-55FE40D5B498}" presName="childShp" presStyleLbl="bgAccFollowNode1" presStyleIdx="9" presStyleCnt="10">
        <dgm:presLayoutVars>
          <dgm:bulletEnabled val="1"/>
        </dgm:presLayoutVars>
      </dgm:prSet>
      <dgm:spPr/>
      <dgm:t>
        <a:bodyPr/>
        <a:lstStyle/>
        <a:p>
          <a:endParaRPr lang="es-EC"/>
        </a:p>
      </dgm:t>
    </dgm:pt>
  </dgm:ptLst>
  <dgm:cxnLst>
    <dgm:cxn modelId="{280E1D9C-0959-4859-ACFA-70DCECC6E70A}" srcId="{2DBD8261-CFA4-476E-A453-DB9505A6171F}" destId="{C6F50832-47E9-4D7D-AEEE-8515B76F644E}" srcOrd="8" destOrd="0" parTransId="{A4006458-3F04-4775-A5F8-03E622CF7C89}" sibTransId="{14720B92-E7F0-468C-87C8-4D9F453103EA}"/>
    <dgm:cxn modelId="{6B2559EB-2F07-411D-B289-39D14BAF94D2}" type="presOf" srcId="{8C73E829-3857-4FB4-90EA-1B1F26059563}" destId="{52CD6897-4A69-4B8C-BD69-952102B295FD}" srcOrd="0" destOrd="0" presId="urn:microsoft.com/office/officeart/2005/8/layout/vList6"/>
    <dgm:cxn modelId="{AB7BA873-9B1D-4380-A2DD-815C143851BC}" srcId="{C72BC377-227D-413A-BD3A-55FE40D5B498}" destId="{80EFE639-E5C1-41E7-9C79-99041D307E2A}" srcOrd="0" destOrd="0" parTransId="{E1FB32A1-22E4-476D-8DF3-0AE3913F219E}" sibTransId="{987331ED-DB04-420A-878E-45D33209416B}"/>
    <dgm:cxn modelId="{EDB00AEE-E4D4-4FC4-87DA-C2B9694A72EE}" type="presOf" srcId="{9DD2EF73-8005-4DDE-B6CC-4C4957B0A91A}" destId="{7943D35C-2FBE-4096-B063-B9DB07FDD26A}" srcOrd="0" destOrd="0" presId="urn:microsoft.com/office/officeart/2005/8/layout/vList6"/>
    <dgm:cxn modelId="{B26A1B59-16A3-46E2-A336-8F4428105949}" type="presOf" srcId="{0213F2A0-74E5-44E2-8A8F-345EB53809F2}" destId="{44D2267A-A8EB-46D5-B755-EDF21BF4C228}" srcOrd="0" destOrd="0" presId="urn:microsoft.com/office/officeart/2005/8/layout/vList6"/>
    <dgm:cxn modelId="{3322AB46-9959-4079-BC93-69B95FE39961}" type="presOf" srcId="{C6F50832-47E9-4D7D-AEEE-8515B76F644E}" destId="{E1B87358-B25A-4CE5-8586-DE27C90D717B}" srcOrd="0" destOrd="0" presId="urn:microsoft.com/office/officeart/2005/8/layout/vList6"/>
    <dgm:cxn modelId="{951C6D43-F3D9-4649-B116-D2D88A0D8D12}" type="presOf" srcId="{80EFE639-E5C1-41E7-9C79-99041D307E2A}" destId="{86AD8C4C-B091-41F8-ABD0-CE6CA1136C57}" srcOrd="0" destOrd="0" presId="urn:microsoft.com/office/officeart/2005/8/layout/vList6"/>
    <dgm:cxn modelId="{6F41169B-F2E4-4E26-8224-A47458EC06D6}" type="presOf" srcId="{C72BC377-227D-413A-BD3A-55FE40D5B498}" destId="{F84932B7-95A0-4AF4-9359-412F0C67A2C9}" srcOrd="0" destOrd="0" presId="urn:microsoft.com/office/officeart/2005/8/layout/vList6"/>
    <dgm:cxn modelId="{0505DC9F-6EC8-4A65-AC09-B9A15FF31C33}" type="presOf" srcId="{12D7CB16-543A-4945-AEA3-153C9D2A92F7}" destId="{FF97BB8D-46ED-4FF2-AF95-CDDF5F9CC223}" srcOrd="0" destOrd="0" presId="urn:microsoft.com/office/officeart/2005/8/layout/vList6"/>
    <dgm:cxn modelId="{7C0F1DB4-63A4-434C-848A-4A5C39A1D4A3}" srcId="{8C73E829-3857-4FB4-90EA-1B1F26059563}" destId="{9B72A65D-057B-4184-A942-050BAD9EE766}" srcOrd="0" destOrd="0" parTransId="{040C9E1A-9489-4E66-B60E-7610CDC58202}" sibTransId="{E25C2151-E820-48FC-AD40-3F8C56CFC105}"/>
    <dgm:cxn modelId="{B075F34F-A4B3-413B-B0D9-B7A8BBE74768}" type="presOf" srcId="{9B72A65D-057B-4184-A942-050BAD9EE766}" destId="{A81E491D-F32A-4467-B175-56C0FF3FC79C}" srcOrd="0" destOrd="0" presId="urn:microsoft.com/office/officeart/2005/8/layout/vList6"/>
    <dgm:cxn modelId="{BB286593-8187-437A-B5A4-78B9BE5BF340}" srcId="{2DBD8261-CFA4-476E-A453-DB9505A6171F}" destId="{911FA2F2-F3AB-45DB-B03F-AB89F044F556}" srcOrd="5" destOrd="0" parTransId="{BAECAD75-0ECB-4F15-833C-B514E53F0744}" sibTransId="{EB3B5799-AAD2-47F2-9AC5-168DBDE16017}"/>
    <dgm:cxn modelId="{92353B9B-96E9-46F5-865C-37D3FD3B03CD}" type="presOf" srcId="{F03C75D7-483C-4221-BEAB-658696039037}" destId="{CDF75798-D4A1-4230-BAEE-7CC2D30A1D11}" srcOrd="0" destOrd="0" presId="urn:microsoft.com/office/officeart/2005/8/layout/vList6"/>
    <dgm:cxn modelId="{B521E285-4538-440B-9875-E49D5E7E1F73}" srcId="{2DBD8261-CFA4-476E-A453-DB9505A6171F}" destId="{8C73E829-3857-4FB4-90EA-1B1F26059563}" srcOrd="7" destOrd="0" parTransId="{644418E3-C003-4D7D-97EE-1E5684742817}" sibTransId="{69156139-961D-40B7-A04C-09F0FE40F1B0}"/>
    <dgm:cxn modelId="{EF956C94-2580-4243-B09F-666DC6AEA74A}" srcId="{2DBD8261-CFA4-476E-A453-DB9505A6171F}" destId="{9F62504A-3A01-4E8C-A599-10846C959DBD}" srcOrd="3" destOrd="0" parTransId="{EDCDBD7E-A44B-4A1B-A2E3-FAFE0786EA5D}" sibTransId="{F84A7597-F409-413B-984C-4D8931E192E2}"/>
    <dgm:cxn modelId="{A2AA31DC-F4A3-4332-B829-DBCEF4D0E721}" type="presOf" srcId="{7766F792-4633-4C01-B2AF-1CEB3A4E3A45}" destId="{C87F61D9-8E62-4D9B-8279-1CD50D59AFDA}" srcOrd="0" destOrd="0" presId="urn:microsoft.com/office/officeart/2005/8/layout/vList6"/>
    <dgm:cxn modelId="{C9EC25B3-3889-42D5-8B40-27472AEE4233}" srcId="{9DD2EF73-8005-4DDE-B6CC-4C4957B0A91A}" destId="{7766F792-4633-4C01-B2AF-1CEB3A4E3A45}" srcOrd="0" destOrd="0" parTransId="{A7DED866-CC84-4A9A-BDDB-C7F0FDF86748}" sibTransId="{9C19EFE3-8769-4C49-AC57-6C6351A52523}"/>
    <dgm:cxn modelId="{BB7E7BE8-D577-4DE6-939E-DBEE5FD77299}" srcId="{2DBD8261-CFA4-476E-A453-DB9505A6171F}" destId="{E4D4BFD4-79A7-4741-B734-040175C11793}" srcOrd="1" destOrd="0" parTransId="{7185648B-0052-44B5-860F-596CFA3886A6}" sibTransId="{690204BA-0C1F-4DCA-A10B-4E7334C177D0}"/>
    <dgm:cxn modelId="{DAF08864-1A72-4FC1-9EBA-84FE9772B076}" srcId="{B6FEDE8F-934F-44B1-8889-B653C7D468B3}" destId="{F89B236A-45C9-4AB6-A387-44D9E3567C2B}" srcOrd="0" destOrd="0" parTransId="{5D1C35A5-132D-460F-B448-D74BA7E1893F}" sibTransId="{64580828-9141-4128-B4E7-24EBF84B0008}"/>
    <dgm:cxn modelId="{3826757F-EC2D-4402-9E2D-AC2B34AF9E6E}" srcId="{2DBD8261-CFA4-476E-A453-DB9505A6171F}" destId="{B6FEDE8F-934F-44B1-8889-B653C7D468B3}" srcOrd="6" destOrd="0" parTransId="{4F85C653-1796-464B-84F1-B5338968E693}" sibTransId="{5A4251F0-552E-40B2-8BBA-C2A819AE2B73}"/>
    <dgm:cxn modelId="{A93FC513-955A-48E1-BAD2-FA89D3161E1D}" type="presOf" srcId="{911FA2F2-F3AB-45DB-B03F-AB89F044F556}" destId="{847D7517-AE70-424A-9E3B-025FA2A4B6C6}" srcOrd="0" destOrd="0" presId="urn:microsoft.com/office/officeart/2005/8/layout/vList6"/>
    <dgm:cxn modelId="{F0D9DACC-001A-47FA-933F-1D5FD035EB3A}" type="presOf" srcId="{83B34343-E371-4593-B403-CD5B64BEB0BF}" destId="{D52D60C8-CAB5-4FF0-AA73-1E834C064D6C}" srcOrd="0" destOrd="0" presId="urn:microsoft.com/office/officeart/2005/8/layout/vList6"/>
    <dgm:cxn modelId="{726AC6A2-4E4F-46BB-9A92-F2E40A266D97}" type="presOf" srcId="{E05C4744-0E33-473A-8A92-D989B625DD9C}" destId="{D9E363E3-1C26-4978-BB60-0B65B8D232F4}" srcOrd="0" destOrd="0" presId="urn:microsoft.com/office/officeart/2005/8/layout/vList6"/>
    <dgm:cxn modelId="{8DE8E06C-F3AB-4142-99F0-8FFF8D6D8EC9}" type="presOf" srcId="{2DBD8261-CFA4-476E-A453-DB9505A6171F}" destId="{4DC35DDB-C29A-4D58-9111-2465333054B5}" srcOrd="0" destOrd="0" presId="urn:microsoft.com/office/officeart/2005/8/layout/vList6"/>
    <dgm:cxn modelId="{673E4149-0995-48AE-B2F7-259511FC0248}" srcId="{911FA2F2-F3AB-45DB-B03F-AB89F044F556}" destId="{138E231B-7F40-4ED6-9587-168FBD93DC9E}" srcOrd="0" destOrd="0" parTransId="{4DF7CEE5-ADF5-488E-A4CB-9A23AF489D9E}" sibTransId="{B6C16B6F-CD3E-455F-B666-1D704071FC74}"/>
    <dgm:cxn modelId="{73FBCF7D-2124-441F-BA00-A0348E9BBC3C}" type="presOf" srcId="{F89B236A-45C9-4AB6-A387-44D9E3567C2B}" destId="{9488592E-DBDD-4AF0-90DB-026CE6F93F30}" srcOrd="0" destOrd="0" presId="urn:microsoft.com/office/officeart/2005/8/layout/vList6"/>
    <dgm:cxn modelId="{F08E8A5B-82EE-40E7-BC2D-526141EC4925}" type="presOf" srcId="{B6FEDE8F-934F-44B1-8889-B653C7D468B3}" destId="{F97A744E-91D7-4D64-85F8-BE5C8832FB03}" srcOrd="0" destOrd="0" presId="urn:microsoft.com/office/officeart/2005/8/layout/vList6"/>
    <dgm:cxn modelId="{0C5791AC-E929-40D6-A3C5-95CB054E45AC}" type="presOf" srcId="{5B1F850C-524C-4B5B-992D-60AFB003B3F1}" destId="{FAF73DCF-F477-4338-8889-526DEAF92F98}" srcOrd="0" destOrd="0" presId="urn:microsoft.com/office/officeart/2005/8/layout/vList6"/>
    <dgm:cxn modelId="{B4E99280-7B0F-4E9D-B8D0-59B09C5464B1}" srcId="{9F62504A-3A01-4E8C-A599-10846C959DBD}" destId="{C5897ADC-7AEE-4C73-AF6B-133BC71EAFA6}" srcOrd="0" destOrd="0" parTransId="{3E4BD462-2B87-4CED-9CEB-EB1EFD5002DD}" sibTransId="{7B6F9BAF-C1AC-4542-9FB7-D826B034E175}"/>
    <dgm:cxn modelId="{2BE2DE76-68A0-44D3-8F90-1027C96ECC73}" type="presOf" srcId="{C5897ADC-7AEE-4C73-AF6B-133BC71EAFA6}" destId="{E01110D8-F64E-4C5F-A9D0-1A3B3F4C01F2}" srcOrd="0" destOrd="0" presId="urn:microsoft.com/office/officeart/2005/8/layout/vList6"/>
    <dgm:cxn modelId="{9F478B21-82D0-460B-A51E-00891A618403}" srcId="{C6F50832-47E9-4D7D-AEEE-8515B76F644E}" destId="{E05C4744-0E33-473A-8A92-D989B625DD9C}" srcOrd="0" destOrd="0" parTransId="{303B7B02-1991-420F-BA10-8AFDA000B85A}" sibTransId="{0B55EB87-F295-46E9-9AED-2FFB1796AAC4}"/>
    <dgm:cxn modelId="{370E5858-47AC-47DB-90A0-FED11C1F02C6}" srcId="{2DBD8261-CFA4-476E-A453-DB9505A6171F}" destId="{C72BC377-227D-413A-BD3A-55FE40D5B498}" srcOrd="9" destOrd="0" parTransId="{CFFC752A-76BD-4F56-9097-372933EC0DBB}" sibTransId="{209F8BBE-8B6B-4E06-B767-D8B62E153755}"/>
    <dgm:cxn modelId="{463510D7-D902-46F6-B2F4-2F044E33313C}" type="presOf" srcId="{9F62504A-3A01-4E8C-A599-10846C959DBD}" destId="{DDA73187-8BBB-4597-B7F6-E1B9C4F677EC}" srcOrd="0" destOrd="0" presId="urn:microsoft.com/office/officeart/2005/8/layout/vList6"/>
    <dgm:cxn modelId="{180292B5-10A9-4CF7-AF48-80B48BDFC4ED}" type="presOf" srcId="{E4D4BFD4-79A7-4741-B734-040175C11793}" destId="{8D80E74F-E75B-4A79-8965-CADBB57C0A24}" srcOrd="0" destOrd="0" presId="urn:microsoft.com/office/officeart/2005/8/layout/vList6"/>
    <dgm:cxn modelId="{288BB62D-3AB0-42EA-B9F2-BA223ED9A0BB}" type="presOf" srcId="{138E231B-7F40-4ED6-9587-168FBD93DC9E}" destId="{A29DF23D-E063-4ADB-A979-0E17A0480A6B}" srcOrd="0" destOrd="0" presId="urn:microsoft.com/office/officeart/2005/8/layout/vList6"/>
    <dgm:cxn modelId="{00E83590-2C47-4B6A-AA3D-365AB7245D58}" srcId="{2DBD8261-CFA4-476E-A453-DB9505A6171F}" destId="{F03C75D7-483C-4221-BEAB-658696039037}" srcOrd="2" destOrd="0" parTransId="{ED497326-B845-4D68-B9CD-B050EF90D0B6}" sibTransId="{D0913BE9-9E08-4BB3-8E22-8756BFC4078A}"/>
    <dgm:cxn modelId="{0C6E151E-40EC-4651-8290-BC0F21ED1DC9}" srcId="{12D7CB16-543A-4945-AEA3-153C9D2A92F7}" destId="{83B34343-E371-4593-B403-CD5B64BEB0BF}" srcOrd="0" destOrd="0" parTransId="{88E31535-777A-454A-8966-AC5F274D1819}" sibTransId="{1A17EE72-D8BC-4B70-A1B1-90B0617DBDBB}"/>
    <dgm:cxn modelId="{00834F1B-F759-4D95-8F73-3928FC06A64D}" srcId="{2DBD8261-CFA4-476E-A453-DB9505A6171F}" destId="{12D7CB16-543A-4945-AEA3-153C9D2A92F7}" srcOrd="0" destOrd="0" parTransId="{C6EC78E7-6459-4772-9981-F4FBFB306A33}" sibTransId="{8A29609E-D666-4DEF-AF57-BC36B362FE3E}"/>
    <dgm:cxn modelId="{5B975B2E-CD90-4CB0-8099-449DCCDAF8B3}" srcId="{F03C75D7-483C-4221-BEAB-658696039037}" destId="{5B1F850C-524C-4B5B-992D-60AFB003B3F1}" srcOrd="0" destOrd="0" parTransId="{6A0C3B77-D0ED-4CBC-86AD-D9A0394C0D7D}" sibTransId="{12E29BA4-7FEB-45A8-AB3C-80B991E23913}"/>
    <dgm:cxn modelId="{48C909E5-4A97-455E-884B-AA132ADAAF29}" srcId="{2DBD8261-CFA4-476E-A453-DB9505A6171F}" destId="{9DD2EF73-8005-4DDE-B6CC-4C4957B0A91A}" srcOrd="4" destOrd="0" parTransId="{75C66B6D-1E71-4E16-88EB-F36907577566}" sibTransId="{2343FBB4-E77F-4C0C-BE51-AA487718C717}"/>
    <dgm:cxn modelId="{FEE971CF-C395-4396-A4E7-6DA89B359FD6}" srcId="{E4D4BFD4-79A7-4741-B734-040175C11793}" destId="{0213F2A0-74E5-44E2-8A8F-345EB53809F2}" srcOrd="0" destOrd="0" parTransId="{1EB555AC-D25F-418C-9E04-EA9940A4BF6C}" sibTransId="{5FAF1AD8-6B5C-4FB3-9771-8E26BDE155CC}"/>
    <dgm:cxn modelId="{6B741361-4796-46D0-8B60-52330730186D}" type="presParOf" srcId="{4DC35DDB-C29A-4D58-9111-2465333054B5}" destId="{F24159FA-A7F9-4BAE-ABBF-5919E941B5A9}" srcOrd="0" destOrd="0" presId="urn:microsoft.com/office/officeart/2005/8/layout/vList6"/>
    <dgm:cxn modelId="{3B6031B5-6F86-4B57-AE0D-826306B54088}" type="presParOf" srcId="{F24159FA-A7F9-4BAE-ABBF-5919E941B5A9}" destId="{FF97BB8D-46ED-4FF2-AF95-CDDF5F9CC223}" srcOrd="0" destOrd="0" presId="urn:microsoft.com/office/officeart/2005/8/layout/vList6"/>
    <dgm:cxn modelId="{0681BE3B-B3BF-4CCC-9013-40D8C116AEAB}" type="presParOf" srcId="{F24159FA-A7F9-4BAE-ABBF-5919E941B5A9}" destId="{D52D60C8-CAB5-4FF0-AA73-1E834C064D6C}" srcOrd="1" destOrd="0" presId="urn:microsoft.com/office/officeart/2005/8/layout/vList6"/>
    <dgm:cxn modelId="{AAEE8AFA-FFD3-433E-BCE9-CDC10BB8FCBC}" type="presParOf" srcId="{4DC35DDB-C29A-4D58-9111-2465333054B5}" destId="{AF069E38-BAF6-465E-AF4C-60B5BC28C8A4}" srcOrd="1" destOrd="0" presId="urn:microsoft.com/office/officeart/2005/8/layout/vList6"/>
    <dgm:cxn modelId="{2951BB44-75E1-41A9-B4C9-C091CA125EB0}" type="presParOf" srcId="{4DC35DDB-C29A-4D58-9111-2465333054B5}" destId="{79E8DC47-762E-4048-864F-020A75627799}" srcOrd="2" destOrd="0" presId="urn:microsoft.com/office/officeart/2005/8/layout/vList6"/>
    <dgm:cxn modelId="{CF4DC8E2-7AB7-42FA-812E-E8987B3F39C2}" type="presParOf" srcId="{79E8DC47-762E-4048-864F-020A75627799}" destId="{8D80E74F-E75B-4A79-8965-CADBB57C0A24}" srcOrd="0" destOrd="0" presId="urn:microsoft.com/office/officeart/2005/8/layout/vList6"/>
    <dgm:cxn modelId="{0C3DA21C-C51B-424F-8DC2-8A54C0697524}" type="presParOf" srcId="{79E8DC47-762E-4048-864F-020A75627799}" destId="{44D2267A-A8EB-46D5-B755-EDF21BF4C228}" srcOrd="1" destOrd="0" presId="urn:microsoft.com/office/officeart/2005/8/layout/vList6"/>
    <dgm:cxn modelId="{8AA3D6FE-0700-4934-BC45-59A42EC2890F}" type="presParOf" srcId="{4DC35DDB-C29A-4D58-9111-2465333054B5}" destId="{E4DFEECE-8965-465C-909E-E30E524C9B27}" srcOrd="3" destOrd="0" presId="urn:microsoft.com/office/officeart/2005/8/layout/vList6"/>
    <dgm:cxn modelId="{45546018-A3E2-4266-AC27-26CAD590C335}" type="presParOf" srcId="{4DC35DDB-C29A-4D58-9111-2465333054B5}" destId="{5E4E2194-BE8F-420E-BAE4-8FFCA02CA03C}" srcOrd="4" destOrd="0" presId="urn:microsoft.com/office/officeart/2005/8/layout/vList6"/>
    <dgm:cxn modelId="{83C5CF7F-0730-46CA-916D-F7A82146701D}" type="presParOf" srcId="{5E4E2194-BE8F-420E-BAE4-8FFCA02CA03C}" destId="{CDF75798-D4A1-4230-BAEE-7CC2D30A1D11}" srcOrd="0" destOrd="0" presId="urn:microsoft.com/office/officeart/2005/8/layout/vList6"/>
    <dgm:cxn modelId="{D1D64C84-FE05-477D-AD77-078E74911412}" type="presParOf" srcId="{5E4E2194-BE8F-420E-BAE4-8FFCA02CA03C}" destId="{FAF73DCF-F477-4338-8889-526DEAF92F98}" srcOrd="1" destOrd="0" presId="urn:microsoft.com/office/officeart/2005/8/layout/vList6"/>
    <dgm:cxn modelId="{B933F09A-7CC3-4A2A-8543-30809601DA02}" type="presParOf" srcId="{4DC35DDB-C29A-4D58-9111-2465333054B5}" destId="{497BAAD2-ACD7-4F53-BF80-B56DE7DE54D3}" srcOrd="5" destOrd="0" presId="urn:microsoft.com/office/officeart/2005/8/layout/vList6"/>
    <dgm:cxn modelId="{04A90A98-EFA6-4CA0-A018-5330FFB71DFD}" type="presParOf" srcId="{4DC35DDB-C29A-4D58-9111-2465333054B5}" destId="{0A7D921C-BBC8-4B32-AAE5-17F39EC8F232}" srcOrd="6" destOrd="0" presId="urn:microsoft.com/office/officeart/2005/8/layout/vList6"/>
    <dgm:cxn modelId="{39879900-4E51-47CD-B664-88330B4BDE6F}" type="presParOf" srcId="{0A7D921C-BBC8-4B32-AAE5-17F39EC8F232}" destId="{DDA73187-8BBB-4597-B7F6-E1B9C4F677EC}" srcOrd="0" destOrd="0" presId="urn:microsoft.com/office/officeart/2005/8/layout/vList6"/>
    <dgm:cxn modelId="{720A211C-4C21-49D1-A7C1-0E88A04259BD}" type="presParOf" srcId="{0A7D921C-BBC8-4B32-AAE5-17F39EC8F232}" destId="{E01110D8-F64E-4C5F-A9D0-1A3B3F4C01F2}" srcOrd="1" destOrd="0" presId="urn:microsoft.com/office/officeart/2005/8/layout/vList6"/>
    <dgm:cxn modelId="{3568ECA0-0E3E-4C25-81FF-9E07C7EE581E}" type="presParOf" srcId="{4DC35DDB-C29A-4D58-9111-2465333054B5}" destId="{D9683741-BBF3-4266-9937-33B5E8A8FA67}" srcOrd="7" destOrd="0" presId="urn:microsoft.com/office/officeart/2005/8/layout/vList6"/>
    <dgm:cxn modelId="{7FC118A9-4157-4E2F-ABDB-1C943156D68E}" type="presParOf" srcId="{4DC35DDB-C29A-4D58-9111-2465333054B5}" destId="{44C16310-C1C5-48EC-8152-1E07FF0AD2ED}" srcOrd="8" destOrd="0" presId="urn:microsoft.com/office/officeart/2005/8/layout/vList6"/>
    <dgm:cxn modelId="{C12D7A83-63A1-4048-BA54-1693B181ED51}" type="presParOf" srcId="{44C16310-C1C5-48EC-8152-1E07FF0AD2ED}" destId="{7943D35C-2FBE-4096-B063-B9DB07FDD26A}" srcOrd="0" destOrd="0" presId="urn:microsoft.com/office/officeart/2005/8/layout/vList6"/>
    <dgm:cxn modelId="{9D9EDC5C-805B-4703-895D-3BBD8FFD703D}" type="presParOf" srcId="{44C16310-C1C5-48EC-8152-1E07FF0AD2ED}" destId="{C87F61D9-8E62-4D9B-8279-1CD50D59AFDA}" srcOrd="1" destOrd="0" presId="urn:microsoft.com/office/officeart/2005/8/layout/vList6"/>
    <dgm:cxn modelId="{5EFF4306-A825-4BBF-8F27-B6EABB9540E1}" type="presParOf" srcId="{4DC35DDB-C29A-4D58-9111-2465333054B5}" destId="{D7E59082-E181-4A0F-ADCC-970C7CF5D13B}" srcOrd="9" destOrd="0" presId="urn:microsoft.com/office/officeart/2005/8/layout/vList6"/>
    <dgm:cxn modelId="{E71EC535-4F81-4FA0-A5A4-0B717930BB58}" type="presParOf" srcId="{4DC35DDB-C29A-4D58-9111-2465333054B5}" destId="{C8191D26-7321-4E7F-9430-D4B473391510}" srcOrd="10" destOrd="0" presId="urn:microsoft.com/office/officeart/2005/8/layout/vList6"/>
    <dgm:cxn modelId="{0CC5539F-58E8-41E7-944C-FF918881F3FF}" type="presParOf" srcId="{C8191D26-7321-4E7F-9430-D4B473391510}" destId="{847D7517-AE70-424A-9E3B-025FA2A4B6C6}" srcOrd="0" destOrd="0" presId="urn:microsoft.com/office/officeart/2005/8/layout/vList6"/>
    <dgm:cxn modelId="{7EEA964B-8EBB-4753-ACE4-FAF815561962}" type="presParOf" srcId="{C8191D26-7321-4E7F-9430-D4B473391510}" destId="{A29DF23D-E063-4ADB-A979-0E17A0480A6B}" srcOrd="1" destOrd="0" presId="urn:microsoft.com/office/officeart/2005/8/layout/vList6"/>
    <dgm:cxn modelId="{328D1595-DFC0-4DAB-A6E0-16DC75B408A9}" type="presParOf" srcId="{4DC35DDB-C29A-4D58-9111-2465333054B5}" destId="{6D6870FB-E585-45BB-91B7-383E9BC8891C}" srcOrd="11" destOrd="0" presId="urn:microsoft.com/office/officeart/2005/8/layout/vList6"/>
    <dgm:cxn modelId="{E82EBABD-8562-4018-A5EE-E108AEBBBBE4}" type="presParOf" srcId="{4DC35DDB-C29A-4D58-9111-2465333054B5}" destId="{1012530A-209C-4B41-B6C1-2FF5958D316B}" srcOrd="12" destOrd="0" presId="urn:microsoft.com/office/officeart/2005/8/layout/vList6"/>
    <dgm:cxn modelId="{B802BBCC-28DB-4D81-A2D8-940AA390A5BA}" type="presParOf" srcId="{1012530A-209C-4B41-B6C1-2FF5958D316B}" destId="{F97A744E-91D7-4D64-85F8-BE5C8832FB03}" srcOrd="0" destOrd="0" presId="urn:microsoft.com/office/officeart/2005/8/layout/vList6"/>
    <dgm:cxn modelId="{AA2B5A34-F1AA-4303-85F2-BF83E0C048C5}" type="presParOf" srcId="{1012530A-209C-4B41-B6C1-2FF5958D316B}" destId="{9488592E-DBDD-4AF0-90DB-026CE6F93F30}" srcOrd="1" destOrd="0" presId="urn:microsoft.com/office/officeart/2005/8/layout/vList6"/>
    <dgm:cxn modelId="{9F331C6D-BBBC-41C6-B46C-8538EC219EB8}" type="presParOf" srcId="{4DC35DDB-C29A-4D58-9111-2465333054B5}" destId="{57128C4A-3E29-4105-819A-F2A97ACD71D9}" srcOrd="13" destOrd="0" presId="urn:microsoft.com/office/officeart/2005/8/layout/vList6"/>
    <dgm:cxn modelId="{D5F05D25-A739-4FB0-9D72-D8A7E2428F5F}" type="presParOf" srcId="{4DC35DDB-C29A-4D58-9111-2465333054B5}" destId="{387FBF10-D1E5-47E1-A69D-EDE4E0DDAFE8}" srcOrd="14" destOrd="0" presId="urn:microsoft.com/office/officeart/2005/8/layout/vList6"/>
    <dgm:cxn modelId="{A26A6D0B-1628-49BA-AED9-67E95AF2A009}" type="presParOf" srcId="{387FBF10-D1E5-47E1-A69D-EDE4E0DDAFE8}" destId="{52CD6897-4A69-4B8C-BD69-952102B295FD}" srcOrd="0" destOrd="0" presId="urn:microsoft.com/office/officeart/2005/8/layout/vList6"/>
    <dgm:cxn modelId="{DFA906AE-F12F-4ED9-A644-6192FEED0FDD}" type="presParOf" srcId="{387FBF10-D1E5-47E1-A69D-EDE4E0DDAFE8}" destId="{A81E491D-F32A-4467-B175-56C0FF3FC79C}" srcOrd="1" destOrd="0" presId="urn:microsoft.com/office/officeart/2005/8/layout/vList6"/>
    <dgm:cxn modelId="{0D743237-B61C-4C9E-ABEC-320306CEE5A5}" type="presParOf" srcId="{4DC35DDB-C29A-4D58-9111-2465333054B5}" destId="{751558EC-C710-42C7-AAC3-4A8ECEDFB88B}" srcOrd="15" destOrd="0" presId="urn:microsoft.com/office/officeart/2005/8/layout/vList6"/>
    <dgm:cxn modelId="{5486AE08-B197-4E3E-9033-96BDE67C3F7D}" type="presParOf" srcId="{4DC35DDB-C29A-4D58-9111-2465333054B5}" destId="{4E1A75A7-95B5-405C-BA71-29AA9C1BF0A6}" srcOrd="16" destOrd="0" presId="urn:microsoft.com/office/officeart/2005/8/layout/vList6"/>
    <dgm:cxn modelId="{6093193C-4A72-45F9-9EB1-A65F7F97F554}" type="presParOf" srcId="{4E1A75A7-95B5-405C-BA71-29AA9C1BF0A6}" destId="{E1B87358-B25A-4CE5-8586-DE27C90D717B}" srcOrd="0" destOrd="0" presId="urn:microsoft.com/office/officeart/2005/8/layout/vList6"/>
    <dgm:cxn modelId="{0FC6848D-33FF-4510-9787-DF4395761138}" type="presParOf" srcId="{4E1A75A7-95B5-405C-BA71-29AA9C1BF0A6}" destId="{D9E363E3-1C26-4978-BB60-0B65B8D232F4}" srcOrd="1" destOrd="0" presId="urn:microsoft.com/office/officeart/2005/8/layout/vList6"/>
    <dgm:cxn modelId="{48D4ABCC-624C-404F-92BB-0B3A950A11BE}" type="presParOf" srcId="{4DC35DDB-C29A-4D58-9111-2465333054B5}" destId="{FA7CC945-E2D7-42C6-8105-6FBD7D7DC936}" srcOrd="17" destOrd="0" presId="urn:microsoft.com/office/officeart/2005/8/layout/vList6"/>
    <dgm:cxn modelId="{6A688E10-CFF9-4F8B-AA76-68F59A7B8333}" type="presParOf" srcId="{4DC35DDB-C29A-4D58-9111-2465333054B5}" destId="{4FCE9764-B690-4842-837D-FCD140204846}" srcOrd="18" destOrd="0" presId="urn:microsoft.com/office/officeart/2005/8/layout/vList6"/>
    <dgm:cxn modelId="{1CF1408C-4056-4011-9FB8-6AB39EA7A377}" type="presParOf" srcId="{4FCE9764-B690-4842-837D-FCD140204846}" destId="{F84932B7-95A0-4AF4-9359-412F0C67A2C9}" srcOrd="0" destOrd="0" presId="urn:microsoft.com/office/officeart/2005/8/layout/vList6"/>
    <dgm:cxn modelId="{15735118-00D4-4DBC-9E31-7D38E63CC05E}" type="presParOf" srcId="{4FCE9764-B690-4842-837D-FCD140204846}" destId="{86AD8C4C-B091-41F8-ABD0-CE6CA1136C5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D8FEF7-2FED-4033-B321-600261307FC0}"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DF2A7D29-205D-4D38-B1A0-1BB9E17FC6FA}">
      <dgm:prSet phldrT="[Texto]"/>
      <dgm:spPr/>
      <dgm:t>
        <a:bodyPr/>
        <a:lstStyle/>
        <a:p>
          <a:r>
            <a:rPr lang="es-ES" dirty="0" smtClean="0"/>
            <a:t>Amanecer con Dios</a:t>
          </a:r>
        </a:p>
        <a:p>
          <a:r>
            <a:rPr lang="es-ES" dirty="0" smtClean="0"/>
            <a:t>Lunes a Sábado  </a:t>
          </a:r>
          <a:endParaRPr lang="es-ES" dirty="0"/>
        </a:p>
      </dgm:t>
    </dgm:pt>
    <dgm:pt modelId="{A528B34E-C954-45ED-BA72-EB4F84A3ABF9}" type="parTrans" cxnId="{BDF5BE5C-5F7E-488D-9B0B-03FEE92803B3}">
      <dgm:prSet/>
      <dgm:spPr/>
      <dgm:t>
        <a:bodyPr/>
        <a:lstStyle/>
        <a:p>
          <a:endParaRPr lang="es-ES"/>
        </a:p>
      </dgm:t>
    </dgm:pt>
    <dgm:pt modelId="{0E29F1D0-6D8C-41D7-81AA-4D474AE019C9}" type="sibTrans" cxnId="{BDF5BE5C-5F7E-488D-9B0B-03FEE92803B3}">
      <dgm:prSet/>
      <dgm:spPr/>
      <dgm:t>
        <a:bodyPr/>
        <a:lstStyle/>
        <a:p>
          <a:endParaRPr lang="es-ES"/>
        </a:p>
      </dgm:t>
    </dgm:pt>
    <dgm:pt modelId="{A3572C45-F3D8-4398-8AC1-8691EFD100DA}">
      <dgm:prSet phldrT="[Texto]"/>
      <dgm:spPr/>
      <dgm:t>
        <a:bodyPr/>
        <a:lstStyle/>
        <a:p>
          <a:r>
            <a:rPr lang="es-ES" dirty="0" smtClean="0"/>
            <a:t>Momentos de reflexión </a:t>
          </a:r>
        </a:p>
        <a:p>
          <a:r>
            <a:rPr lang="es-ES" dirty="0" smtClean="0"/>
            <a:t>Diario</a:t>
          </a:r>
          <a:endParaRPr lang="es-ES" dirty="0"/>
        </a:p>
      </dgm:t>
    </dgm:pt>
    <dgm:pt modelId="{726456CD-6F59-441D-9D3C-A19A149084E8}" type="parTrans" cxnId="{ACD70715-BDD2-4552-B8B6-A22E5EAD7B43}">
      <dgm:prSet/>
      <dgm:spPr/>
      <dgm:t>
        <a:bodyPr/>
        <a:lstStyle/>
        <a:p>
          <a:endParaRPr lang="es-ES"/>
        </a:p>
      </dgm:t>
    </dgm:pt>
    <dgm:pt modelId="{83CA4B6D-830F-40DD-B2E0-EF2DDB91DE2E}" type="sibTrans" cxnId="{ACD70715-BDD2-4552-B8B6-A22E5EAD7B43}">
      <dgm:prSet/>
      <dgm:spPr/>
      <dgm:t>
        <a:bodyPr/>
        <a:lstStyle/>
        <a:p>
          <a:endParaRPr lang="es-ES"/>
        </a:p>
      </dgm:t>
    </dgm:pt>
    <dgm:pt modelId="{AFA552F1-D8F9-4828-83E1-6B13471D64A2}">
      <dgm:prSet phldrT="[Texto]"/>
      <dgm:spPr/>
      <dgm:t>
        <a:bodyPr/>
        <a:lstStyle/>
        <a:p>
          <a:r>
            <a:rPr lang="es-ES" dirty="0" smtClean="0"/>
            <a:t>Eucaristías </a:t>
          </a:r>
        </a:p>
        <a:p>
          <a:r>
            <a:rPr lang="es-ES" dirty="0" smtClean="0"/>
            <a:t>Martes, Jueves y Domingos </a:t>
          </a:r>
          <a:endParaRPr lang="es-ES" dirty="0"/>
        </a:p>
      </dgm:t>
    </dgm:pt>
    <dgm:pt modelId="{422ED588-CB11-4874-B04C-1CAE7FAE6DBC}" type="parTrans" cxnId="{53F64CE1-DCDF-4867-8FC0-FAA85863CC3B}">
      <dgm:prSet/>
      <dgm:spPr/>
      <dgm:t>
        <a:bodyPr/>
        <a:lstStyle/>
        <a:p>
          <a:endParaRPr lang="es-ES"/>
        </a:p>
      </dgm:t>
    </dgm:pt>
    <dgm:pt modelId="{8BCE576C-55CB-4040-AE75-6255197B47EF}" type="sibTrans" cxnId="{53F64CE1-DCDF-4867-8FC0-FAA85863CC3B}">
      <dgm:prSet/>
      <dgm:spPr/>
      <dgm:t>
        <a:bodyPr/>
        <a:lstStyle/>
        <a:p>
          <a:endParaRPr lang="es-ES"/>
        </a:p>
      </dgm:t>
    </dgm:pt>
    <dgm:pt modelId="{2C70F529-4D90-47D9-A182-7EC3A657773B}">
      <dgm:prSet phldrT="[Texto]"/>
      <dgm:spPr/>
      <dgm:t>
        <a:bodyPr/>
        <a:lstStyle/>
        <a:p>
          <a:r>
            <a:rPr lang="es-ES" dirty="0" smtClean="0"/>
            <a:t>Enlacé Radio Católica Mundial</a:t>
          </a:r>
        </a:p>
        <a:p>
          <a:r>
            <a:rPr lang="es-ES" dirty="0" smtClean="0"/>
            <a:t>Diario</a:t>
          </a:r>
          <a:endParaRPr lang="es-ES" dirty="0"/>
        </a:p>
      </dgm:t>
    </dgm:pt>
    <dgm:pt modelId="{9D52572D-335F-427B-9906-2EDE743D5C06}" type="parTrans" cxnId="{A438AF3C-EFF7-42D9-B837-EE8D3425395F}">
      <dgm:prSet/>
      <dgm:spPr/>
      <dgm:t>
        <a:bodyPr/>
        <a:lstStyle/>
        <a:p>
          <a:endParaRPr lang="es-EC"/>
        </a:p>
      </dgm:t>
    </dgm:pt>
    <dgm:pt modelId="{3D354936-4321-4FCE-88B8-5F320C670026}" type="sibTrans" cxnId="{A438AF3C-EFF7-42D9-B837-EE8D3425395F}">
      <dgm:prSet/>
      <dgm:spPr/>
      <dgm:t>
        <a:bodyPr/>
        <a:lstStyle/>
        <a:p>
          <a:endParaRPr lang="es-EC"/>
        </a:p>
      </dgm:t>
    </dgm:pt>
    <dgm:pt modelId="{AFE4363A-5EC6-43BF-82DB-69531596CC5F}" type="pres">
      <dgm:prSet presAssocID="{05D8FEF7-2FED-4033-B321-600261307FC0}" presName="linear" presStyleCnt="0">
        <dgm:presLayoutVars>
          <dgm:dir/>
          <dgm:animLvl val="lvl"/>
          <dgm:resizeHandles val="exact"/>
        </dgm:presLayoutVars>
      </dgm:prSet>
      <dgm:spPr/>
      <dgm:t>
        <a:bodyPr/>
        <a:lstStyle/>
        <a:p>
          <a:endParaRPr lang="es-ES"/>
        </a:p>
      </dgm:t>
    </dgm:pt>
    <dgm:pt modelId="{96594D7E-6AFC-4B89-A126-DEE7AFB0FFE6}" type="pres">
      <dgm:prSet presAssocID="{DF2A7D29-205D-4D38-B1A0-1BB9E17FC6FA}" presName="parentLin" presStyleCnt="0"/>
      <dgm:spPr/>
      <dgm:t>
        <a:bodyPr/>
        <a:lstStyle/>
        <a:p>
          <a:endParaRPr lang="es-EC"/>
        </a:p>
      </dgm:t>
    </dgm:pt>
    <dgm:pt modelId="{9B3E9811-EC54-40D7-BFDF-581CEF4F74A2}" type="pres">
      <dgm:prSet presAssocID="{DF2A7D29-205D-4D38-B1A0-1BB9E17FC6FA}" presName="parentLeftMargin" presStyleLbl="node1" presStyleIdx="0" presStyleCnt="4"/>
      <dgm:spPr/>
      <dgm:t>
        <a:bodyPr/>
        <a:lstStyle/>
        <a:p>
          <a:endParaRPr lang="es-ES"/>
        </a:p>
      </dgm:t>
    </dgm:pt>
    <dgm:pt modelId="{3028A82D-A352-4C51-A025-DFE884A77FFB}" type="pres">
      <dgm:prSet presAssocID="{DF2A7D29-205D-4D38-B1A0-1BB9E17FC6FA}" presName="parentText" presStyleLbl="node1" presStyleIdx="0" presStyleCnt="4">
        <dgm:presLayoutVars>
          <dgm:chMax val="0"/>
          <dgm:bulletEnabled val="1"/>
        </dgm:presLayoutVars>
      </dgm:prSet>
      <dgm:spPr/>
      <dgm:t>
        <a:bodyPr/>
        <a:lstStyle/>
        <a:p>
          <a:endParaRPr lang="es-ES"/>
        </a:p>
      </dgm:t>
    </dgm:pt>
    <dgm:pt modelId="{8A5E360D-1541-46E7-80E6-F24110A35183}" type="pres">
      <dgm:prSet presAssocID="{DF2A7D29-205D-4D38-B1A0-1BB9E17FC6FA}" presName="negativeSpace" presStyleCnt="0"/>
      <dgm:spPr/>
      <dgm:t>
        <a:bodyPr/>
        <a:lstStyle/>
        <a:p>
          <a:endParaRPr lang="es-EC"/>
        </a:p>
      </dgm:t>
    </dgm:pt>
    <dgm:pt modelId="{2C8FADEA-A514-49A3-A95B-491A79927248}" type="pres">
      <dgm:prSet presAssocID="{DF2A7D29-205D-4D38-B1A0-1BB9E17FC6FA}" presName="childText" presStyleLbl="conFgAcc1" presStyleIdx="0" presStyleCnt="4">
        <dgm:presLayoutVars>
          <dgm:bulletEnabled val="1"/>
        </dgm:presLayoutVars>
      </dgm:prSet>
      <dgm:spPr/>
      <dgm:t>
        <a:bodyPr/>
        <a:lstStyle/>
        <a:p>
          <a:endParaRPr lang="es-EC"/>
        </a:p>
      </dgm:t>
    </dgm:pt>
    <dgm:pt modelId="{78D35BE1-DCD5-4DE5-922B-DE672E9E5D9D}" type="pres">
      <dgm:prSet presAssocID="{0E29F1D0-6D8C-41D7-81AA-4D474AE019C9}" presName="spaceBetweenRectangles" presStyleCnt="0"/>
      <dgm:spPr/>
      <dgm:t>
        <a:bodyPr/>
        <a:lstStyle/>
        <a:p>
          <a:endParaRPr lang="es-EC"/>
        </a:p>
      </dgm:t>
    </dgm:pt>
    <dgm:pt modelId="{EB500190-2C8C-4316-B9A3-868EF53A52C7}" type="pres">
      <dgm:prSet presAssocID="{A3572C45-F3D8-4398-8AC1-8691EFD100DA}" presName="parentLin" presStyleCnt="0"/>
      <dgm:spPr/>
      <dgm:t>
        <a:bodyPr/>
        <a:lstStyle/>
        <a:p>
          <a:endParaRPr lang="es-EC"/>
        </a:p>
      </dgm:t>
    </dgm:pt>
    <dgm:pt modelId="{47692DC1-CE1D-4B33-9008-EC7B6B4E1D7A}" type="pres">
      <dgm:prSet presAssocID="{A3572C45-F3D8-4398-8AC1-8691EFD100DA}" presName="parentLeftMargin" presStyleLbl="node1" presStyleIdx="0" presStyleCnt="4"/>
      <dgm:spPr/>
      <dgm:t>
        <a:bodyPr/>
        <a:lstStyle/>
        <a:p>
          <a:endParaRPr lang="es-ES"/>
        </a:p>
      </dgm:t>
    </dgm:pt>
    <dgm:pt modelId="{62D5B1F2-0C73-4305-87BB-D146C3A7F871}" type="pres">
      <dgm:prSet presAssocID="{A3572C45-F3D8-4398-8AC1-8691EFD100DA}" presName="parentText" presStyleLbl="node1" presStyleIdx="1" presStyleCnt="4">
        <dgm:presLayoutVars>
          <dgm:chMax val="0"/>
          <dgm:bulletEnabled val="1"/>
        </dgm:presLayoutVars>
      </dgm:prSet>
      <dgm:spPr/>
      <dgm:t>
        <a:bodyPr/>
        <a:lstStyle/>
        <a:p>
          <a:endParaRPr lang="es-ES"/>
        </a:p>
      </dgm:t>
    </dgm:pt>
    <dgm:pt modelId="{CDAF7B0F-E8C8-4C33-BA65-1F5D315E51D6}" type="pres">
      <dgm:prSet presAssocID="{A3572C45-F3D8-4398-8AC1-8691EFD100DA}" presName="negativeSpace" presStyleCnt="0"/>
      <dgm:spPr/>
      <dgm:t>
        <a:bodyPr/>
        <a:lstStyle/>
        <a:p>
          <a:endParaRPr lang="es-EC"/>
        </a:p>
      </dgm:t>
    </dgm:pt>
    <dgm:pt modelId="{306A09F2-81C8-493E-8195-AC39B64AEAA3}" type="pres">
      <dgm:prSet presAssocID="{A3572C45-F3D8-4398-8AC1-8691EFD100DA}" presName="childText" presStyleLbl="conFgAcc1" presStyleIdx="1" presStyleCnt="4">
        <dgm:presLayoutVars>
          <dgm:bulletEnabled val="1"/>
        </dgm:presLayoutVars>
      </dgm:prSet>
      <dgm:spPr/>
      <dgm:t>
        <a:bodyPr/>
        <a:lstStyle/>
        <a:p>
          <a:endParaRPr lang="es-EC"/>
        </a:p>
      </dgm:t>
    </dgm:pt>
    <dgm:pt modelId="{41C6DEB3-6041-49CC-9D06-1B8EB27BE2FC}" type="pres">
      <dgm:prSet presAssocID="{83CA4B6D-830F-40DD-B2E0-EF2DDB91DE2E}" presName="spaceBetweenRectangles" presStyleCnt="0"/>
      <dgm:spPr/>
      <dgm:t>
        <a:bodyPr/>
        <a:lstStyle/>
        <a:p>
          <a:endParaRPr lang="es-EC"/>
        </a:p>
      </dgm:t>
    </dgm:pt>
    <dgm:pt modelId="{59847682-673B-45E6-93C8-F14DC031B33D}" type="pres">
      <dgm:prSet presAssocID="{2C70F529-4D90-47D9-A182-7EC3A657773B}" presName="parentLin" presStyleCnt="0"/>
      <dgm:spPr/>
      <dgm:t>
        <a:bodyPr/>
        <a:lstStyle/>
        <a:p>
          <a:endParaRPr lang="es-EC"/>
        </a:p>
      </dgm:t>
    </dgm:pt>
    <dgm:pt modelId="{3B0E4AD8-5879-41E3-9CBD-D390935A4EBF}" type="pres">
      <dgm:prSet presAssocID="{2C70F529-4D90-47D9-A182-7EC3A657773B}" presName="parentLeftMargin" presStyleLbl="node1" presStyleIdx="1" presStyleCnt="4"/>
      <dgm:spPr/>
      <dgm:t>
        <a:bodyPr/>
        <a:lstStyle/>
        <a:p>
          <a:endParaRPr lang="es-EC"/>
        </a:p>
      </dgm:t>
    </dgm:pt>
    <dgm:pt modelId="{5BDB319D-B0CD-494A-8136-654569B206B8}" type="pres">
      <dgm:prSet presAssocID="{2C70F529-4D90-47D9-A182-7EC3A657773B}" presName="parentText" presStyleLbl="node1" presStyleIdx="2" presStyleCnt="4">
        <dgm:presLayoutVars>
          <dgm:chMax val="0"/>
          <dgm:bulletEnabled val="1"/>
        </dgm:presLayoutVars>
      </dgm:prSet>
      <dgm:spPr/>
      <dgm:t>
        <a:bodyPr/>
        <a:lstStyle/>
        <a:p>
          <a:endParaRPr lang="es-EC"/>
        </a:p>
      </dgm:t>
    </dgm:pt>
    <dgm:pt modelId="{EBF6DEC3-FF40-468A-9756-3C4A775F52DC}" type="pres">
      <dgm:prSet presAssocID="{2C70F529-4D90-47D9-A182-7EC3A657773B}" presName="negativeSpace" presStyleCnt="0"/>
      <dgm:spPr/>
      <dgm:t>
        <a:bodyPr/>
        <a:lstStyle/>
        <a:p>
          <a:endParaRPr lang="es-EC"/>
        </a:p>
      </dgm:t>
    </dgm:pt>
    <dgm:pt modelId="{B25A4D62-75B4-4F7E-BA60-9459FC1D013F}" type="pres">
      <dgm:prSet presAssocID="{2C70F529-4D90-47D9-A182-7EC3A657773B}" presName="childText" presStyleLbl="conFgAcc1" presStyleIdx="2" presStyleCnt="4">
        <dgm:presLayoutVars>
          <dgm:bulletEnabled val="1"/>
        </dgm:presLayoutVars>
      </dgm:prSet>
      <dgm:spPr/>
      <dgm:t>
        <a:bodyPr/>
        <a:lstStyle/>
        <a:p>
          <a:endParaRPr lang="es-EC"/>
        </a:p>
      </dgm:t>
    </dgm:pt>
    <dgm:pt modelId="{C8C9441B-847D-4F39-B5D2-BF29CD6712A9}" type="pres">
      <dgm:prSet presAssocID="{3D354936-4321-4FCE-88B8-5F320C670026}" presName="spaceBetweenRectangles" presStyleCnt="0"/>
      <dgm:spPr/>
      <dgm:t>
        <a:bodyPr/>
        <a:lstStyle/>
        <a:p>
          <a:endParaRPr lang="es-EC"/>
        </a:p>
      </dgm:t>
    </dgm:pt>
    <dgm:pt modelId="{6D7369EC-7FE0-4FC5-ABAF-DE94334F6DF8}" type="pres">
      <dgm:prSet presAssocID="{AFA552F1-D8F9-4828-83E1-6B13471D64A2}" presName="parentLin" presStyleCnt="0"/>
      <dgm:spPr/>
      <dgm:t>
        <a:bodyPr/>
        <a:lstStyle/>
        <a:p>
          <a:endParaRPr lang="es-EC"/>
        </a:p>
      </dgm:t>
    </dgm:pt>
    <dgm:pt modelId="{23EF26F6-1E64-4541-A5CD-690F62002670}" type="pres">
      <dgm:prSet presAssocID="{AFA552F1-D8F9-4828-83E1-6B13471D64A2}" presName="parentLeftMargin" presStyleLbl="node1" presStyleIdx="2" presStyleCnt="4"/>
      <dgm:spPr/>
      <dgm:t>
        <a:bodyPr/>
        <a:lstStyle/>
        <a:p>
          <a:endParaRPr lang="es-ES"/>
        </a:p>
      </dgm:t>
    </dgm:pt>
    <dgm:pt modelId="{8423878F-8A92-48AC-A86D-0533E20CC125}" type="pres">
      <dgm:prSet presAssocID="{AFA552F1-D8F9-4828-83E1-6B13471D64A2}" presName="parentText" presStyleLbl="node1" presStyleIdx="3" presStyleCnt="4" custScaleY="117611">
        <dgm:presLayoutVars>
          <dgm:chMax val="0"/>
          <dgm:bulletEnabled val="1"/>
        </dgm:presLayoutVars>
      </dgm:prSet>
      <dgm:spPr/>
      <dgm:t>
        <a:bodyPr/>
        <a:lstStyle/>
        <a:p>
          <a:endParaRPr lang="es-ES"/>
        </a:p>
      </dgm:t>
    </dgm:pt>
    <dgm:pt modelId="{D8D77137-38F0-46C0-AAF3-FF09D2672451}" type="pres">
      <dgm:prSet presAssocID="{AFA552F1-D8F9-4828-83E1-6B13471D64A2}" presName="negativeSpace" presStyleCnt="0"/>
      <dgm:spPr/>
      <dgm:t>
        <a:bodyPr/>
        <a:lstStyle/>
        <a:p>
          <a:endParaRPr lang="es-EC"/>
        </a:p>
      </dgm:t>
    </dgm:pt>
    <dgm:pt modelId="{DC79CFA7-125C-4902-9950-AC166BA6595F}" type="pres">
      <dgm:prSet presAssocID="{AFA552F1-D8F9-4828-83E1-6B13471D64A2}" presName="childText" presStyleLbl="conFgAcc1" presStyleIdx="3" presStyleCnt="4">
        <dgm:presLayoutVars>
          <dgm:bulletEnabled val="1"/>
        </dgm:presLayoutVars>
      </dgm:prSet>
      <dgm:spPr/>
      <dgm:t>
        <a:bodyPr/>
        <a:lstStyle/>
        <a:p>
          <a:endParaRPr lang="es-EC"/>
        </a:p>
      </dgm:t>
    </dgm:pt>
  </dgm:ptLst>
  <dgm:cxnLst>
    <dgm:cxn modelId="{96C7879E-8C74-420C-B36B-8E86E211A446}" type="presOf" srcId="{2C70F529-4D90-47D9-A182-7EC3A657773B}" destId="{5BDB319D-B0CD-494A-8136-654569B206B8}" srcOrd="1" destOrd="0" presId="urn:microsoft.com/office/officeart/2005/8/layout/list1"/>
    <dgm:cxn modelId="{FF6F9050-0754-4503-9D36-A717A8BBEF82}" type="presOf" srcId="{AFA552F1-D8F9-4828-83E1-6B13471D64A2}" destId="{8423878F-8A92-48AC-A86D-0533E20CC125}" srcOrd="1" destOrd="0" presId="urn:microsoft.com/office/officeart/2005/8/layout/list1"/>
    <dgm:cxn modelId="{53F64CE1-DCDF-4867-8FC0-FAA85863CC3B}" srcId="{05D8FEF7-2FED-4033-B321-600261307FC0}" destId="{AFA552F1-D8F9-4828-83E1-6B13471D64A2}" srcOrd="3" destOrd="0" parTransId="{422ED588-CB11-4874-B04C-1CAE7FAE6DBC}" sibTransId="{8BCE576C-55CB-4040-AE75-6255197B47EF}"/>
    <dgm:cxn modelId="{ACD70715-BDD2-4552-B8B6-A22E5EAD7B43}" srcId="{05D8FEF7-2FED-4033-B321-600261307FC0}" destId="{A3572C45-F3D8-4398-8AC1-8691EFD100DA}" srcOrd="1" destOrd="0" parTransId="{726456CD-6F59-441D-9D3C-A19A149084E8}" sibTransId="{83CA4B6D-830F-40DD-B2E0-EF2DDB91DE2E}"/>
    <dgm:cxn modelId="{DF2C5825-5393-4EDC-B1AF-F2FF82A576B6}" type="presOf" srcId="{A3572C45-F3D8-4398-8AC1-8691EFD100DA}" destId="{62D5B1F2-0C73-4305-87BB-D146C3A7F871}" srcOrd="1" destOrd="0" presId="urn:microsoft.com/office/officeart/2005/8/layout/list1"/>
    <dgm:cxn modelId="{9E9A3B08-A422-456E-90E4-D92367515484}" type="presOf" srcId="{2C70F529-4D90-47D9-A182-7EC3A657773B}" destId="{3B0E4AD8-5879-41E3-9CBD-D390935A4EBF}" srcOrd="0" destOrd="0" presId="urn:microsoft.com/office/officeart/2005/8/layout/list1"/>
    <dgm:cxn modelId="{9C374F82-4B4D-43FE-B46E-1037F5C8E786}" type="presOf" srcId="{DF2A7D29-205D-4D38-B1A0-1BB9E17FC6FA}" destId="{3028A82D-A352-4C51-A025-DFE884A77FFB}" srcOrd="1" destOrd="0" presId="urn:microsoft.com/office/officeart/2005/8/layout/list1"/>
    <dgm:cxn modelId="{F6FC4357-67EA-4033-81DE-0FD7CDB0C462}" type="presOf" srcId="{05D8FEF7-2FED-4033-B321-600261307FC0}" destId="{AFE4363A-5EC6-43BF-82DB-69531596CC5F}" srcOrd="0" destOrd="0" presId="urn:microsoft.com/office/officeart/2005/8/layout/list1"/>
    <dgm:cxn modelId="{5CA06FD6-B80D-4878-A127-D43D1B02CBFD}" type="presOf" srcId="{DF2A7D29-205D-4D38-B1A0-1BB9E17FC6FA}" destId="{9B3E9811-EC54-40D7-BFDF-581CEF4F74A2}" srcOrd="0" destOrd="0" presId="urn:microsoft.com/office/officeart/2005/8/layout/list1"/>
    <dgm:cxn modelId="{D04D8511-6073-4A27-844A-67EB547DE899}" type="presOf" srcId="{A3572C45-F3D8-4398-8AC1-8691EFD100DA}" destId="{47692DC1-CE1D-4B33-9008-EC7B6B4E1D7A}" srcOrd="0" destOrd="0" presId="urn:microsoft.com/office/officeart/2005/8/layout/list1"/>
    <dgm:cxn modelId="{CA9A5B92-9E6D-4908-919D-C25AF8A6559F}" type="presOf" srcId="{AFA552F1-D8F9-4828-83E1-6B13471D64A2}" destId="{23EF26F6-1E64-4541-A5CD-690F62002670}" srcOrd="0" destOrd="0" presId="urn:microsoft.com/office/officeart/2005/8/layout/list1"/>
    <dgm:cxn modelId="{BDF5BE5C-5F7E-488D-9B0B-03FEE92803B3}" srcId="{05D8FEF7-2FED-4033-B321-600261307FC0}" destId="{DF2A7D29-205D-4D38-B1A0-1BB9E17FC6FA}" srcOrd="0" destOrd="0" parTransId="{A528B34E-C954-45ED-BA72-EB4F84A3ABF9}" sibTransId="{0E29F1D0-6D8C-41D7-81AA-4D474AE019C9}"/>
    <dgm:cxn modelId="{A438AF3C-EFF7-42D9-B837-EE8D3425395F}" srcId="{05D8FEF7-2FED-4033-B321-600261307FC0}" destId="{2C70F529-4D90-47D9-A182-7EC3A657773B}" srcOrd="2" destOrd="0" parTransId="{9D52572D-335F-427B-9906-2EDE743D5C06}" sibTransId="{3D354936-4321-4FCE-88B8-5F320C670026}"/>
    <dgm:cxn modelId="{FB229D39-B45B-4AB6-9A72-105118D168FD}" type="presParOf" srcId="{AFE4363A-5EC6-43BF-82DB-69531596CC5F}" destId="{96594D7E-6AFC-4B89-A126-DEE7AFB0FFE6}" srcOrd="0" destOrd="0" presId="urn:microsoft.com/office/officeart/2005/8/layout/list1"/>
    <dgm:cxn modelId="{D5CB7924-7A68-44D6-B755-52396877B47A}" type="presParOf" srcId="{96594D7E-6AFC-4B89-A126-DEE7AFB0FFE6}" destId="{9B3E9811-EC54-40D7-BFDF-581CEF4F74A2}" srcOrd="0" destOrd="0" presId="urn:microsoft.com/office/officeart/2005/8/layout/list1"/>
    <dgm:cxn modelId="{7B93D677-F54D-4CBB-8CAD-254C9CB02B33}" type="presParOf" srcId="{96594D7E-6AFC-4B89-A126-DEE7AFB0FFE6}" destId="{3028A82D-A352-4C51-A025-DFE884A77FFB}" srcOrd="1" destOrd="0" presId="urn:microsoft.com/office/officeart/2005/8/layout/list1"/>
    <dgm:cxn modelId="{07617C8D-6F38-4143-B04B-C07212125AB4}" type="presParOf" srcId="{AFE4363A-5EC6-43BF-82DB-69531596CC5F}" destId="{8A5E360D-1541-46E7-80E6-F24110A35183}" srcOrd="1" destOrd="0" presId="urn:microsoft.com/office/officeart/2005/8/layout/list1"/>
    <dgm:cxn modelId="{BCFDACCB-0D9F-4890-B80A-8225601C8725}" type="presParOf" srcId="{AFE4363A-5EC6-43BF-82DB-69531596CC5F}" destId="{2C8FADEA-A514-49A3-A95B-491A79927248}" srcOrd="2" destOrd="0" presId="urn:microsoft.com/office/officeart/2005/8/layout/list1"/>
    <dgm:cxn modelId="{37E9D06D-1C39-488C-99A4-8BC6AFED1B5F}" type="presParOf" srcId="{AFE4363A-5EC6-43BF-82DB-69531596CC5F}" destId="{78D35BE1-DCD5-4DE5-922B-DE672E9E5D9D}" srcOrd="3" destOrd="0" presId="urn:microsoft.com/office/officeart/2005/8/layout/list1"/>
    <dgm:cxn modelId="{0B9FA399-53CD-4A20-B2D1-AC2A5BCDCC53}" type="presParOf" srcId="{AFE4363A-5EC6-43BF-82DB-69531596CC5F}" destId="{EB500190-2C8C-4316-B9A3-868EF53A52C7}" srcOrd="4" destOrd="0" presId="urn:microsoft.com/office/officeart/2005/8/layout/list1"/>
    <dgm:cxn modelId="{A5A3964A-CD07-407F-879A-1E26FC989BCD}" type="presParOf" srcId="{EB500190-2C8C-4316-B9A3-868EF53A52C7}" destId="{47692DC1-CE1D-4B33-9008-EC7B6B4E1D7A}" srcOrd="0" destOrd="0" presId="urn:microsoft.com/office/officeart/2005/8/layout/list1"/>
    <dgm:cxn modelId="{8C4C18D8-A83F-46A8-9944-9C0E1E9D58CE}" type="presParOf" srcId="{EB500190-2C8C-4316-B9A3-868EF53A52C7}" destId="{62D5B1F2-0C73-4305-87BB-D146C3A7F871}" srcOrd="1" destOrd="0" presId="urn:microsoft.com/office/officeart/2005/8/layout/list1"/>
    <dgm:cxn modelId="{EC749660-F771-4DDD-86D7-EA5E9A3F5A91}" type="presParOf" srcId="{AFE4363A-5EC6-43BF-82DB-69531596CC5F}" destId="{CDAF7B0F-E8C8-4C33-BA65-1F5D315E51D6}" srcOrd="5" destOrd="0" presId="urn:microsoft.com/office/officeart/2005/8/layout/list1"/>
    <dgm:cxn modelId="{99D191C7-23E7-474A-9AD9-DEE2FF2D3E34}" type="presParOf" srcId="{AFE4363A-5EC6-43BF-82DB-69531596CC5F}" destId="{306A09F2-81C8-493E-8195-AC39B64AEAA3}" srcOrd="6" destOrd="0" presId="urn:microsoft.com/office/officeart/2005/8/layout/list1"/>
    <dgm:cxn modelId="{C6F84BEC-6028-474C-8009-D20F6A6099C4}" type="presParOf" srcId="{AFE4363A-5EC6-43BF-82DB-69531596CC5F}" destId="{41C6DEB3-6041-49CC-9D06-1B8EB27BE2FC}" srcOrd="7" destOrd="0" presId="urn:microsoft.com/office/officeart/2005/8/layout/list1"/>
    <dgm:cxn modelId="{F8F4882C-0BD8-4261-814D-FE3BD3C5DDBB}" type="presParOf" srcId="{AFE4363A-5EC6-43BF-82DB-69531596CC5F}" destId="{59847682-673B-45E6-93C8-F14DC031B33D}" srcOrd="8" destOrd="0" presId="urn:microsoft.com/office/officeart/2005/8/layout/list1"/>
    <dgm:cxn modelId="{97987F01-7110-42CE-A142-D7C90ECE94C8}" type="presParOf" srcId="{59847682-673B-45E6-93C8-F14DC031B33D}" destId="{3B0E4AD8-5879-41E3-9CBD-D390935A4EBF}" srcOrd="0" destOrd="0" presId="urn:microsoft.com/office/officeart/2005/8/layout/list1"/>
    <dgm:cxn modelId="{ED4F0DA4-8D39-4108-AD93-46AC6F70C721}" type="presParOf" srcId="{59847682-673B-45E6-93C8-F14DC031B33D}" destId="{5BDB319D-B0CD-494A-8136-654569B206B8}" srcOrd="1" destOrd="0" presId="urn:microsoft.com/office/officeart/2005/8/layout/list1"/>
    <dgm:cxn modelId="{4C46AC23-8DED-4662-8D42-32B0EBA86DD4}" type="presParOf" srcId="{AFE4363A-5EC6-43BF-82DB-69531596CC5F}" destId="{EBF6DEC3-FF40-468A-9756-3C4A775F52DC}" srcOrd="9" destOrd="0" presId="urn:microsoft.com/office/officeart/2005/8/layout/list1"/>
    <dgm:cxn modelId="{10DF2B83-E835-406C-8897-5D5D84874C32}" type="presParOf" srcId="{AFE4363A-5EC6-43BF-82DB-69531596CC5F}" destId="{B25A4D62-75B4-4F7E-BA60-9459FC1D013F}" srcOrd="10" destOrd="0" presId="urn:microsoft.com/office/officeart/2005/8/layout/list1"/>
    <dgm:cxn modelId="{83C04DC6-6E23-4917-B6F3-6BBCC0EF1AD8}" type="presParOf" srcId="{AFE4363A-5EC6-43BF-82DB-69531596CC5F}" destId="{C8C9441B-847D-4F39-B5D2-BF29CD6712A9}" srcOrd="11" destOrd="0" presId="urn:microsoft.com/office/officeart/2005/8/layout/list1"/>
    <dgm:cxn modelId="{FB05C688-FBD8-459F-BFF2-5F06DCE9C616}" type="presParOf" srcId="{AFE4363A-5EC6-43BF-82DB-69531596CC5F}" destId="{6D7369EC-7FE0-4FC5-ABAF-DE94334F6DF8}" srcOrd="12" destOrd="0" presId="urn:microsoft.com/office/officeart/2005/8/layout/list1"/>
    <dgm:cxn modelId="{17ED5306-EF6E-4673-A497-40AE84A2D1C3}" type="presParOf" srcId="{6D7369EC-7FE0-4FC5-ABAF-DE94334F6DF8}" destId="{23EF26F6-1E64-4541-A5CD-690F62002670}" srcOrd="0" destOrd="0" presId="urn:microsoft.com/office/officeart/2005/8/layout/list1"/>
    <dgm:cxn modelId="{66B5984D-AF05-4BA7-805C-67A4514DD91E}" type="presParOf" srcId="{6D7369EC-7FE0-4FC5-ABAF-DE94334F6DF8}" destId="{8423878F-8A92-48AC-A86D-0533E20CC125}" srcOrd="1" destOrd="0" presId="urn:microsoft.com/office/officeart/2005/8/layout/list1"/>
    <dgm:cxn modelId="{DF50519C-4610-457D-AA6E-2B86681AC1E0}" type="presParOf" srcId="{AFE4363A-5EC6-43BF-82DB-69531596CC5F}" destId="{D8D77137-38F0-46C0-AAF3-FF09D2672451}" srcOrd="13" destOrd="0" presId="urn:microsoft.com/office/officeart/2005/8/layout/list1"/>
    <dgm:cxn modelId="{9067D6A7-6546-46C4-A854-2D95C934825B}" type="presParOf" srcId="{AFE4363A-5EC6-43BF-82DB-69531596CC5F}" destId="{DC79CFA7-125C-4902-9950-AC166BA6595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5ECEBE-E455-429E-9ACE-576D3456DD32}" type="doc">
      <dgm:prSet loTypeId="urn:microsoft.com/office/officeart/2008/layout/HorizontalMultiLevelHierarchy" loCatId="hierarchy" qsTypeId="urn:microsoft.com/office/officeart/2005/8/quickstyle/simple1" qsCatId="simple" csTypeId="urn:microsoft.com/office/officeart/2005/8/colors/accent3_1" csCatId="accent3" phldr="1"/>
      <dgm:spPr/>
      <dgm:t>
        <a:bodyPr/>
        <a:lstStyle/>
        <a:p>
          <a:endParaRPr lang="es-EC"/>
        </a:p>
      </dgm:t>
    </dgm:pt>
    <dgm:pt modelId="{A5BB11AF-CC22-4546-8F5C-94A0A2C0692A}">
      <dgm:prSet phldrT="[Texto]" custT="1"/>
      <dgm:spPr/>
      <dgm:t>
        <a:bodyPr/>
        <a:lstStyle/>
        <a:p>
          <a:r>
            <a:rPr lang="es-EC" sz="1600" dirty="0" smtClean="0">
              <a:latin typeface="Bookman Old Style" pitchFamily="18" charset="0"/>
            </a:rPr>
            <a:t>PROGRAMAS 2019</a:t>
          </a:r>
          <a:endParaRPr lang="es-EC" sz="1600" dirty="0">
            <a:latin typeface="Bookman Old Style" pitchFamily="18" charset="0"/>
          </a:endParaRPr>
        </a:p>
      </dgm:t>
    </dgm:pt>
    <dgm:pt modelId="{7CB60B44-D766-4DB2-95EE-0483904508EB}" type="parTrans" cxnId="{80B16EB4-41E2-4937-A234-4937449949FC}">
      <dgm:prSet/>
      <dgm:spPr/>
      <dgm:t>
        <a:bodyPr/>
        <a:lstStyle/>
        <a:p>
          <a:endParaRPr lang="es-EC"/>
        </a:p>
      </dgm:t>
    </dgm:pt>
    <dgm:pt modelId="{8A8053B4-971E-4857-BEEB-4B851FAEE3ED}" type="sibTrans" cxnId="{80B16EB4-41E2-4937-A234-4937449949FC}">
      <dgm:prSet/>
      <dgm:spPr/>
      <dgm:t>
        <a:bodyPr/>
        <a:lstStyle/>
        <a:p>
          <a:endParaRPr lang="es-EC"/>
        </a:p>
      </dgm:t>
    </dgm:pt>
    <dgm:pt modelId="{7BAB13F8-1F42-498D-9808-B51F7A3216A8}">
      <dgm:prSet phldrT="[Texto]" custT="1"/>
      <dgm:spPr/>
      <dgm:t>
        <a:bodyPr/>
        <a:lstStyle/>
        <a:p>
          <a:r>
            <a:rPr lang="es-EC" sz="1400" dirty="0" smtClean="0">
              <a:latin typeface="Bookman Old Style" pitchFamily="18" charset="0"/>
            </a:rPr>
            <a:t>NUEVOS</a:t>
          </a:r>
          <a:endParaRPr lang="es-EC" sz="1400" dirty="0">
            <a:latin typeface="Bookman Old Style" pitchFamily="18" charset="0"/>
          </a:endParaRPr>
        </a:p>
      </dgm:t>
    </dgm:pt>
    <dgm:pt modelId="{7F2641EA-63EA-4EC8-B0C9-A311B2D23664}" type="parTrans" cxnId="{E30907F9-7EBC-44ED-94CA-E5394C1B96AC}">
      <dgm:prSet/>
      <dgm:spPr/>
      <dgm:t>
        <a:bodyPr/>
        <a:lstStyle/>
        <a:p>
          <a:endParaRPr lang="es-EC"/>
        </a:p>
      </dgm:t>
    </dgm:pt>
    <dgm:pt modelId="{585EB9E5-B0C1-4899-94ED-20BA023A0A9A}" type="sibTrans" cxnId="{E30907F9-7EBC-44ED-94CA-E5394C1B96AC}">
      <dgm:prSet/>
      <dgm:spPr/>
      <dgm:t>
        <a:bodyPr/>
        <a:lstStyle/>
        <a:p>
          <a:endParaRPr lang="es-EC"/>
        </a:p>
      </dgm:t>
    </dgm:pt>
    <dgm:pt modelId="{12F7ABA9-494C-45AF-A8AD-6CB4D9AFFF8B}">
      <dgm:prSet phldrT="[Texto]" custT="1"/>
      <dgm:spPr/>
      <dgm:t>
        <a:bodyPr/>
        <a:lstStyle/>
        <a:p>
          <a:r>
            <a:rPr lang="es-EC" sz="1200" dirty="0" smtClean="0">
              <a:latin typeface="Bookman Old Style" pitchFamily="18" charset="0"/>
            </a:rPr>
            <a:t>LATINOAMERICA</a:t>
          </a:r>
          <a:endParaRPr lang="es-EC" sz="1200" dirty="0">
            <a:latin typeface="Bookman Old Style" pitchFamily="18" charset="0"/>
          </a:endParaRPr>
        </a:p>
      </dgm:t>
    </dgm:pt>
    <dgm:pt modelId="{4271D653-E876-46D0-ACA8-F6D8DB71D5D2}" type="parTrans" cxnId="{9F47A0A3-A3F8-4876-927F-C4979F76C54C}">
      <dgm:prSet/>
      <dgm:spPr/>
      <dgm:t>
        <a:bodyPr/>
        <a:lstStyle/>
        <a:p>
          <a:endParaRPr lang="es-EC"/>
        </a:p>
      </dgm:t>
    </dgm:pt>
    <dgm:pt modelId="{130451BD-BA50-41E6-BC90-F381593BDE9C}" type="sibTrans" cxnId="{9F47A0A3-A3F8-4876-927F-C4979F76C54C}">
      <dgm:prSet/>
      <dgm:spPr/>
      <dgm:t>
        <a:bodyPr/>
        <a:lstStyle/>
        <a:p>
          <a:endParaRPr lang="es-EC"/>
        </a:p>
      </dgm:t>
    </dgm:pt>
    <dgm:pt modelId="{F4AD72CD-C4BF-4D76-87A6-409D1FD9883C}">
      <dgm:prSet phldrT="[Texto]" custT="1"/>
      <dgm:spPr/>
      <dgm:t>
        <a:bodyPr/>
        <a:lstStyle/>
        <a:p>
          <a:r>
            <a:rPr lang="es-EC" sz="1400" dirty="0" smtClean="0">
              <a:latin typeface="Bookman Old Style" pitchFamily="18" charset="0"/>
            </a:rPr>
            <a:t>ENLACE</a:t>
          </a:r>
          <a:endParaRPr lang="es-EC" sz="1400" dirty="0">
            <a:latin typeface="Bookman Old Style" pitchFamily="18" charset="0"/>
          </a:endParaRPr>
        </a:p>
      </dgm:t>
    </dgm:pt>
    <dgm:pt modelId="{068A586D-9922-4B34-B1C9-0BA8E7ACAD5C}" type="parTrans" cxnId="{E7CB75A1-282C-45E3-A3EA-90EFC875321F}">
      <dgm:prSet/>
      <dgm:spPr/>
      <dgm:t>
        <a:bodyPr/>
        <a:lstStyle/>
        <a:p>
          <a:endParaRPr lang="es-EC"/>
        </a:p>
      </dgm:t>
    </dgm:pt>
    <dgm:pt modelId="{29A5C6D7-D7DF-4422-8181-5FDABED0B683}" type="sibTrans" cxnId="{E7CB75A1-282C-45E3-A3EA-90EFC875321F}">
      <dgm:prSet/>
      <dgm:spPr/>
      <dgm:t>
        <a:bodyPr/>
        <a:lstStyle/>
        <a:p>
          <a:endParaRPr lang="es-EC"/>
        </a:p>
      </dgm:t>
    </dgm:pt>
    <dgm:pt modelId="{803D8D4F-7F03-4465-BDC1-AB193C5F2476}">
      <dgm:prSet phldrT="[Texto]" custT="1"/>
      <dgm:spPr/>
      <dgm:t>
        <a:bodyPr/>
        <a:lstStyle/>
        <a:p>
          <a:r>
            <a:rPr lang="es-EC" sz="1400" dirty="0" smtClean="0">
              <a:latin typeface="Bookman Old Style" pitchFamily="18" charset="0"/>
            </a:rPr>
            <a:t>RADIO CATÓLICA MUNDIAL</a:t>
          </a:r>
          <a:endParaRPr lang="es-EC" sz="1400" dirty="0">
            <a:latin typeface="Bookman Old Style" pitchFamily="18" charset="0"/>
          </a:endParaRPr>
        </a:p>
      </dgm:t>
    </dgm:pt>
    <dgm:pt modelId="{59EE3D65-37E4-47BE-AFDA-BB7C0778A588}" type="parTrans" cxnId="{0EB29556-F5DE-4AA4-987D-88E1C90EA5F1}">
      <dgm:prSet/>
      <dgm:spPr/>
      <dgm:t>
        <a:bodyPr/>
        <a:lstStyle/>
        <a:p>
          <a:endParaRPr lang="es-EC"/>
        </a:p>
      </dgm:t>
    </dgm:pt>
    <dgm:pt modelId="{279AEF4C-11C5-4DF3-A644-454FE5299B33}" type="sibTrans" cxnId="{0EB29556-F5DE-4AA4-987D-88E1C90EA5F1}">
      <dgm:prSet/>
      <dgm:spPr/>
      <dgm:t>
        <a:bodyPr/>
        <a:lstStyle/>
        <a:p>
          <a:endParaRPr lang="es-EC"/>
        </a:p>
      </dgm:t>
    </dgm:pt>
    <dgm:pt modelId="{97E2D6D6-8998-4386-912D-FF242295D6F4}">
      <dgm:prSet phldrT="[Texto]" custT="1"/>
      <dgm:spPr/>
      <dgm:t>
        <a:bodyPr/>
        <a:lstStyle/>
        <a:p>
          <a:r>
            <a:rPr lang="es-EC" sz="1200" dirty="0" smtClean="0">
              <a:latin typeface="Bookman Old Style" pitchFamily="18" charset="0"/>
            </a:rPr>
            <a:t>DELFINES Y PIQUEROS MÚSICA GALÁPAGUEÑA</a:t>
          </a:r>
          <a:endParaRPr lang="es-EC" sz="1200" dirty="0">
            <a:latin typeface="Bookman Old Style" pitchFamily="18" charset="0"/>
          </a:endParaRPr>
        </a:p>
      </dgm:t>
    </dgm:pt>
    <dgm:pt modelId="{EEC233D4-C0E6-4719-90A6-8079AFA7E641}" type="parTrans" cxnId="{123705BD-4C93-4392-BAEF-4A4C0F4A1D6B}">
      <dgm:prSet/>
      <dgm:spPr/>
      <dgm:t>
        <a:bodyPr/>
        <a:lstStyle/>
        <a:p>
          <a:endParaRPr lang="es-EC"/>
        </a:p>
      </dgm:t>
    </dgm:pt>
    <dgm:pt modelId="{0BE15968-CD94-415D-8324-FA4AE0422B4F}" type="sibTrans" cxnId="{123705BD-4C93-4392-BAEF-4A4C0F4A1D6B}">
      <dgm:prSet/>
      <dgm:spPr/>
      <dgm:t>
        <a:bodyPr/>
        <a:lstStyle/>
        <a:p>
          <a:endParaRPr lang="es-EC"/>
        </a:p>
      </dgm:t>
    </dgm:pt>
    <dgm:pt modelId="{FD9E78AD-1DCD-49D3-8BC2-541F02C8DE7B}">
      <dgm:prSet phldrT="[Texto]" custT="1"/>
      <dgm:spPr/>
      <dgm:t>
        <a:bodyPr/>
        <a:lstStyle/>
        <a:p>
          <a:r>
            <a:rPr lang="es-EC" sz="1200" dirty="0" smtClean="0">
              <a:latin typeface="Bookman Old Style" pitchFamily="18" charset="0"/>
            </a:rPr>
            <a:t>EXPLOSIÓN MUSICAL ÉXITOS VARIOS</a:t>
          </a:r>
          <a:endParaRPr lang="es-EC" sz="1200" dirty="0">
            <a:latin typeface="Bookman Old Style" pitchFamily="18" charset="0"/>
          </a:endParaRPr>
        </a:p>
      </dgm:t>
    </dgm:pt>
    <dgm:pt modelId="{DE083F43-47C1-4443-BFEE-F9FFE790722B}" type="parTrans" cxnId="{0EBEDD6E-CF50-4E54-BAD0-37ACBE908991}">
      <dgm:prSet/>
      <dgm:spPr/>
      <dgm:t>
        <a:bodyPr/>
        <a:lstStyle/>
        <a:p>
          <a:endParaRPr lang="es-EC"/>
        </a:p>
      </dgm:t>
    </dgm:pt>
    <dgm:pt modelId="{C08D9B1B-AECA-4982-8F34-1676F639112E}" type="sibTrans" cxnId="{0EBEDD6E-CF50-4E54-BAD0-37ACBE908991}">
      <dgm:prSet/>
      <dgm:spPr/>
      <dgm:t>
        <a:bodyPr/>
        <a:lstStyle/>
        <a:p>
          <a:endParaRPr lang="es-EC"/>
        </a:p>
      </dgm:t>
    </dgm:pt>
    <dgm:pt modelId="{D0CCDF6C-A83D-491E-9792-F1C69A3EE224}">
      <dgm:prSet phldrT="[Texto]" custT="1"/>
      <dgm:spPr/>
      <dgm:t>
        <a:bodyPr/>
        <a:lstStyle/>
        <a:p>
          <a:r>
            <a:rPr lang="es-EC" sz="1400" dirty="0" smtClean="0">
              <a:latin typeface="Bookman Old Style" pitchFamily="18" charset="0"/>
            </a:rPr>
            <a:t>MADE IN ECUADOR  PENTAGRAMA ECUATORIANO</a:t>
          </a:r>
          <a:endParaRPr lang="es-EC" sz="1400" dirty="0">
            <a:latin typeface="Bookman Old Style" pitchFamily="18" charset="0"/>
          </a:endParaRPr>
        </a:p>
      </dgm:t>
    </dgm:pt>
    <dgm:pt modelId="{31C8F704-F62A-475B-96A3-8049A15B4773}" type="parTrans" cxnId="{717B8757-3E01-4BFA-93F6-C37883748C74}">
      <dgm:prSet/>
      <dgm:spPr/>
      <dgm:t>
        <a:bodyPr/>
        <a:lstStyle/>
        <a:p>
          <a:endParaRPr lang="es-EC"/>
        </a:p>
      </dgm:t>
    </dgm:pt>
    <dgm:pt modelId="{1B633A6A-DEC4-44CA-9CFD-E8DA5BE21EDB}" type="sibTrans" cxnId="{717B8757-3E01-4BFA-93F6-C37883748C74}">
      <dgm:prSet/>
      <dgm:spPr/>
      <dgm:t>
        <a:bodyPr/>
        <a:lstStyle/>
        <a:p>
          <a:endParaRPr lang="es-EC"/>
        </a:p>
      </dgm:t>
    </dgm:pt>
    <dgm:pt modelId="{E60A7CA8-333E-4C60-B16C-F543704C2AFA}">
      <dgm:prSet phldrT="[Texto]"/>
      <dgm:spPr/>
      <dgm:t>
        <a:bodyPr/>
        <a:lstStyle/>
        <a:p>
          <a:r>
            <a:rPr lang="es-EC" dirty="0" smtClean="0">
              <a:latin typeface="Bookman Old Style" pitchFamily="18" charset="0"/>
            </a:rPr>
            <a:t>La Esquina del Mariachi Rancheras</a:t>
          </a:r>
          <a:endParaRPr lang="es-EC" dirty="0">
            <a:latin typeface="Bookman Old Style" pitchFamily="18" charset="0"/>
          </a:endParaRPr>
        </a:p>
      </dgm:t>
    </dgm:pt>
    <dgm:pt modelId="{8D1E85B7-358A-4BE6-925D-065106278DD4}" type="parTrans" cxnId="{687D211B-1AF7-4453-BB01-B6FE8D6F16FF}">
      <dgm:prSet/>
      <dgm:spPr/>
      <dgm:t>
        <a:bodyPr/>
        <a:lstStyle/>
        <a:p>
          <a:endParaRPr lang="es-EC"/>
        </a:p>
      </dgm:t>
    </dgm:pt>
    <dgm:pt modelId="{7D45DF21-7817-4DA5-95B6-5FD2BA8B1526}" type="sibTrans" cxnId="{687D211B-1AF7-4453-BB01-B6FE8D6F16FF}">
      <dgm:prSet/>
      <dgm:spPr/>
      <dgm:t>
        <a:bodyPr/>
        <a:lstStyle/>
        <a:p>
          <a:endParaRPr lang="es-EC"/>
        </a:p>
      </dgm:t>
    </dgm:pt>
    <dgm:pt modelId="{F84E0202-61E1-40EB-BD42-2A2EE3277818}" type="pres">
      <dgm:prSet presAssocID="{E35ECEBE-E455-429E-9ACE-576D3456DD32}" presName="Name0" presStyleCnt="0">
        <dgm:presLayoutVars>
          <dgm:chPref val="1"/>
          <dgm:dir/>
          <dgm:animOne val="branch"/>
          <dgm:animLvl val="lvl"/>
          <dgm:resizeHandles val="exact"/>
        </dgm:presLayoutVars>
      </dgm:prSet>
      <dgm:spPr/>
      <dgm:t>
        <a:bodyPr/>
        <a:lstStyle/>
        <a:p>
          <a:endParaRPr lang="es-EC"/>
        </a:p>
      </dgm:t>
    </dgm:pt>
    <dgm:pt modelId="{71D5A38A-8C42-4E27-8E4A-2A88E5ABE99D}" type="pres">
      <dgm:prSet presAssocID="{A5BB11AF-CC22-4546-8F5C-94A0A2C0692A}" presName="root1" presStyleCnt="0"/>
      <dgm:spPr/>
    </dgm:pt>
    <dgm:pt modelId="{F66D1B21-DC90-4F1C-BE6D-3D8F794DE980}" type="pres">
      <dgm:prSet presAssocID="{A5BB11AF-CC22-4546-8F5C-94A0A2C0692A}" presName="LevelOneTextNode" presStyleLbl="node0" presStyleIdx="0" presStyleCnt="1">
        <dgm:presLayoutVars>
          <dgm:chPref val="3"/>
        </dgm:presLayoutVars>
      </dgm:prSet>
      <dgm:spPr/>
      <dgm:t>
        <a:bodyPr/>
        <a:lstStyle/>
        <a:p>
          <a:endParaRPr lang="es-EC"/>
        </a:p>
      </dgm:t>
    </dgm:pt>
    <dgm:pt modelId="{7BC67727-DDE9-43FE-BFD9-4DBDD19DB551}" type="pres">
      <dgm:prSet presAssocID="{A5BB11AF-CC22-4546-8F5C-94A0A2C0692A}" presName="level2hierChild" presStyleCnt="0"/>
      <dgm:spPr/>
    </dgm:pt>
    <dgm:pt modelId="{830E74F6-872E-426C-A788-EBF01BF01C54}" type="pres">
      <dgm:prSet presAssocID="{7F2641EA-63EA-4EC8-B0C9-A311B2D23664}" presName="conn2-1" presStyleLbl="parChTrans1D2" presStyleIdx="0" presStyleCnt="2"/>
      <dgm:spPr/>
      <dgm:t>
        <a:bodyPr/>
        <a:lstStyle/>
        <a:p>
          <a:endParaRPr lang="es-EC"/>
        </a:p>
      </dgm:t>
    </dgm:pt>
    <dgm:pt modelId="{F836D54E-9936-4D6E-A264-D9B0F6D4524F}" type="pres">
      <dgm:prSet presAssocID="{7F2641EA-63EA-4EC8-B0C9-A311B2D23664}" presName="connTx" presStyleLbl="parChTrans1D2" presStyleIdx="0" presStyleCnt="2"/>
      <dgm:spPr/>
      <dgm:t>
        <a:bodyPr/>
        <a:lstStyle/>
        <a:p>
          <a:endParaRPr lang="es-EC"/>
        </a:p>
      </dgm:t>
    </dgm:pt>
    <dgm:pt modelId="{8058C474-9426-4621-B82E-7AB65370B2E6}" type="pres">
      <dgm:prSet presAssocID="{7BAB13F8-1F42-498D-9808-B51F7A3216A8}" presName="root2" presStyleCnt="0"/>
      <dgm:spPr/>
    </dgm:pt>
    <dgm:pt modelId="{36592927-605C-4884-B886-323BC908B2C0}" type="pres">
      <dgm:prSet presAssocID="{7BAB13F8-1F42-498D-9808-B51F7A3216A8}" presName="LevelTwoTextNode" presStyleLbl="node2" presStyleIdx="0" presStyleCnt="2">
        <dgm:presLayoutVars>
          <dgm:chPref val="3"/>
        </dgm:presLayoutVars>
      </dgm:prSet>
      <dgm:spPr/>
      <dgm:t>
        <a:bodyPr/>
        <a:lstStyle/>
        <a:p>
          <a:endParaRPr lang="es-EC"/>
        </a:p>
      </dgm:t>
    </dgm:pt>
    <dgm:pt modelId="{5FE95B6D-7376-43F4-AA9F-83C78284340A}" type="pres">
      <dgm:prSet presAssocID="{7BAB13F8-1F42-498D-9808-B51F7A3216A8}" presName="level3hierChild" presStyleCnt="0"/>
      <dgm:spPr/>
    </dgm:pt>
    <dgm:pt modelId="{73DF566A-54BA-4E63-A1B4-19A60930E211}" type="pres">
      <dgm:prSet presAssocID="{4271D653-E876-46D0-ACA8-F6D8DB71D5D2}" presName="conn2-1" presStyleLbl="parChTrans1D3" presStyleIdx="0" presStyleCnt="6"/>
      <dgm:spPr/>
      <dgm:t>
        <a:bodyPr/>
        <a:lstStyle/>
        <a:p>
          <a:endParaRPr lang="es-EC"/>
        </a:p>
      </dgm:t>
    </dgm:pt>
    <dgm:pt modelId="{7C4C5694-ECAE-4CBC-905D-95FC08DFEA3A}" type="pres">
      <dgm:prSet presAssocID="{4271D653-E876-46D0-ACA8-F6D8DB71D5D2}" presName="connTx" presStyleLbl="parChTrans1D3" presStyleIdx="0" presStyleCnt="6"/>
      <dgm:spPr/>
      <dgm:t>
        <a:bodyPr/>
        <a:lstStyle/>
        <a:p>
          <a:endParaRPr lang="es-EC"/>
        </a:p>
      </dgm:t>
    </dgm:pt>
    <dgm:pt modelId="{D9C5F9DA-3390-4921-8971-F5B7EF23BD58}" type="pres">
      <dgm:prSet presAssocID="{12F7ABA9-494C-45AF-A8AD-6CB4D9AFFF8B}" presName="root2" presStyleCnt="0"/>
      <dgm:spPr/>
    </dgm:pt>
    <dgm:pt modelId="{D4E65194-3084-4993-AE7D-3C564AD3A17B}" type="pres">
      <dgm:prSet presAssocID="{12F7ABA9-494C-45AF-A8AD-6CB4D9AFFF8B}" presName="LevelTwoTextNode" presStyleLbl="node3" presStyleIdx="0" presStyleCnt="6">
        <dgm:presLayoutVars>
          <dgm:chPref val="3"/>
        </dgm:presLayoutVars>
      </dgm:prSet>
      <dgm:spPr/>
      <dgm:t>
        <a:bodyPr/>
        <a:lstStyle/>
        <a:p>
          <a:endParaRPr lang="es-EC"/>
        </a:p>
      </dgm:t>
    </dgm:pt>
    <dgm:pt modelId="{FF7CD198-5467-49CB-A853-E7FB477275D4}" type="pres">
      <dgm:prSet presAssocID="{12F7ABA9-494C-45AF-A8AD-6CB4D9AFFF8B}" presName="level3hierChild" presStyleCnt="0"/>
      <dgm:spPr/>
    </dgm:pt>
    <dgm:pt modelId="{C0C965D3-4AC3-4FEB-81E3-A1756E811D69}" type="pres">
      <dgm:prSet presAssocID="{EEC233D4-C0E6-4719-90A6-8079AFA7E641}" presName="conn2-1" presStyleLbl="parChTrans1D3" presStyleIdx="1" presStyleCnt="6"/>
      <dgm:spPr/>
      <dgm:t>
        <a:bodyPr/>
        <a:lstStyle/>
        <a:p>
          <a:endParaRPr lang="es-EC"/>
        </a:p>
      </dgm:t>
    </dgm:pt>
    <dgm:pt modelId="{FB8A6277-B79A-4D7A-9D8E-E87FA333FB34}" type="pres">
      <dgm:prSet presAssocID="{EEC233D4-C0E6-4719-90A6-8079AFA7E641}" presName="connTx" presStyleLbl="parChTrans1D3" presStyleIdx="1" presStyleCnt="6"/>
      <dgm:spPr/>
      <dgm:t>
        <a:bodyPr/>
        <a:lstStyle/>
        <a:p>
          <a:endParaRPr lang="es-EC"/>
        </a:p>
      </dgm:t>
    </dgm:pt>
    <dgm:pt modelId="{0442912E-05A1-48E7-94F2-378C4FB24C82}" type="pres">
      <dgm:prSet presAssocID="{97E2D6D6-8998-4386-912D-FF242295D6F4}" presName="root2" presStyleCnt="0"/>
      <dgm:spPr/>
    </dgm:pt>
    <dgm:pt modelId="{5CC611A0-7CCA-45F8-BB92-DF85868596DE}" type="pres">
      <dgm:prSet presAssocID="{97E2D6D6-8998-4386-912D-FF242295D6F4}" presName="LevelTwoTextNode" presStyleLbl="node3" presStyleIdx="1" presStyleCnt="6">
        <dgm:presLayoutVars>
          <dgm:chPref val="3"/>
        </dgm:presLayoutVars>
      </dgm:prSet>
      <dgm:spPr/>
      <dgm:t>
        <a:bodyPr/>
        <a:lstStyle/>
        <a:p>
          <a:endParaRPr lang="es-EC"/>
        </a:p>
      </dgm:t>
    </dgm:pt>
    <dgm:pt modelId="{57020FB2-EB1C-411D-AD3B-E2013770C2B5}" type="pres">
      <dgm:prSet presAssocID="{97E2D6D6-8998-4386-912D-FF242295D6F4}" presName="level3hierChild" presStyleCnt="0"/>
      <dgm:spPr/>
    </dgm:pt>
    <dgm:pt modelId="{DB40841F-36F7-4F5D-9874-C790E99E9147}" type="pres">
      <dgm:prSet presAssocID="{DE083F43-47C1-4443-BFEE-F9FFE790722B}" presName="conn2-1" presStyleLbl="parChTrans1D3" presStyleIdx="2" presStyleCnt="6"/>
      <dgm:spPr/>
      <dgm:t>
        <a:bodyPr/>
        <a:lstStyle/>
        <a:p>
          <a:endParaRPr lang="es-EC"/>
        </a:p>
      </dgm:t>
    </dgm:pt>
    <dgm:pt modelId="{87249873-67A7-4A4B-98A5-46EB8C37DCE1}" type="pres">
      <dgm:prSet presAssocID="{DE083F43-47C1-4443-BFEE-F9FFE790722B}" presName="connTx" presStyleLbl="parChTrans1D3" presStyleIdx="2" presStyleCnt="6"/>
      <dgm:spPr/>
      <dgm:t>
        <a:bodyPr/>
        <a:lstStyle/>
        <a:p>
          <a:endParaRPr lang="es-EC"/>
        </a:p>
      </dgm:t>
    </dgm:pt>
    <dgm:pt modelId="{07C58D99-381E-4DD0-A542-0F496FFDDFA6}" type="pres">
      <dgm:prSet presAssocID="{FD9E78AD-1DCD-49D3-8BC2-541F02C8DE7B}" presName="root2" presStyleCnt="0"/>
      <dgm:spPr/>
    </dgm:pt>
    <dgm:pt modelId="{CC9F845E-73C6-447B-9BBB-ABD07F4F5256}" type="pres">
      <dgm:prSet presAssocID="{FD9E78AD-1DCD-49D3-8BC2-541F02C8DE7B}" presName="LevelTwoTextNode" presStyleLbl="node3" presStyleIdx="2" presStyleCnt="6">
        <dgm:presLayoutVars>
          <dgm:chPref val="3"/>
        </dgm:presLayoutVars>
      </dgm:prSet>
      <dgm:spPr/>
      <dgm:t>
        <a:bodyPr/>
        <a:lstStyle/>
        <a:p>
          <a:endParaRPr lang="es-EC"/>
        </a:p>
      </dgm:t>
    </dgm:pt>
    <dgm:pt modelId="{F8AC606C-65DF-48CB-99BC-3A0CD645DA46}" type="pres">
      <dgm:prSet presAssocID="{FD9E78AD-1DCD-49D3-8BC2-541F02C8DE7B}" presName="level3hierChild" presStyleCnt="0"/>
      <dgm:spPr/>
    </dgm:pt>
    <dgm:pt modelId="{6199B86C-3241-4212-879F-4AF23B73B145}" type="pres">
      <dgm:prSet presAssocID="{31C8F704-F62A-475B-96A3-8049A15B4773}" presName="conn2-1" presStyleLbl="parChTrans1D3" presStyleIdx="3" presStyleCnt="6"/>
      <dgm:spPr/>
      <dgm:t>
        <a:bodyPr/>
        <a:lstStyle/>
        <a:p>
          <a:endParaRPr lang="es-EC"/>
        </a:p>
      </dgm:t>
    </dgm:pt>
    <dgm:pt modelId="{6340BA51-BFB0-4764-A0AC-D5A50EC0114F}" type="pres">
      <dgm:prSet presAssocID="{31C8F704-F62A-475B-96A3-8049A15B4773}" presName="connTx" presStyleLbl="parChTrans1D3" presStyleIdx="3" presStyleCnt="6"/>
      <dgm:spPr/>
      <dgm:t>
        <a:bodyPr/>
        <a:lstStyle/>
        <a:p>
          <a:endParaRPr lang="es-EC"/>
        </a:p>
      </dgm:t>
    </dgm:pt>
    <dgm:pt modelId="{2BEDD147-D2E5-4233-9F1C-598944B622F2}" type="pres">
      <dgm:prSet presAssocID="{D0CCDF6C-A83D-491E-9792-F1C69A3EE224}" presName="root2" presStyleCnt="0"/>
      <dgm:spPr/>
    </dgm:pt>
    <dgm:pt modelId="{7EDCEE82-876B-41BC-80B9-2C11F7D0D8DF}" type="pres">
      <dgm:prSet presAssocID="{D0CCDF6C-A83D-491E-9792-F1C69A3EE224}" presName="LevelTwoTextNode" presStyleLbl="node3" presStyleIdx="3" presStyleCnt="6">
        <dgm:presLayoutVars>
          <dgm:chPref val="3"/>
        </dgm:presLayoutVars>
      </dgm:prSet>
      <dgm:spPr/>
      <dgm:t>
        <a:bodyPr/>
        <a:lstStyle/>
        <a:p>
          <a:endParaRPr lang="es-EC"/>
        </a:p>
      </dgm:t>
    </dgm:pt>
    <dgm:pt modelId="{A44AFF49-8382-48A3-B036-9E8006F20415}" type="pres">
      <dgm:prSet presAssocID="{D0CCDF6C-A83D-491E-9792-F1C69A3EE224}" presName="level3hierChild" presStyleCnt="0"/>
      <dgm:spPr/>
    </dgm:pt>
    <dgm:pt modelId="{91C340A2-4A4F-4360-81A4-58E4BA7E0988}" type="pres">
      <dgm:prSet presAssocID="{8D1E85B7-358A-4BE6-925D-065106278DD4}" presName="conn2-1" presStyleLbl="parChTrans1D3" presStyleIdx="4" presStyleCnt="6"/>
      <dgm:spPr/>
      <dgm:t>
        <a:bodyPr/>
        <a:lstStyle/>
        <a:p>
          <a:endParaRPr lang="es-EC"/>
        </a:p>
      </dgm:t>
    </dgm:pt>
    <dgm:pt modelId="{9DC9F504-A096-4D54-A8F4-19ED9B4F5480}" type="pres">
      <dgm:prSet presAssocID="{8D1E85B7-358A-4BE6-925D-065106278DD4}" presName="connTx" presStyleLbl="parChTrans1D3" presStyleIdx="4" presStyleCnt="6"/>
      <dgm:spPr/>
      <dgm:t>
        <a:bodyPr/>
        <a:lstStyle/>
        <a:p>
          <a:endParaRPr lang="es-EC"/>
        </a:p>
      </dgm:t>
    </dgm:pt>
    <dgm:pt modelId="{5DD97C8B-704D-472E-B3E8-9DB433F6E3FF}" type="pres">
      <dgm:prSet presAssocID="{E60A7CA8-333E-4C60-B16C-F543704C2AFA}" presName="root2" presStyleCnt="0"/>
      <dgm:spPr/>
    </dgm:pt>
    <dgm:pt modelId="{16B805E8-50DA-4942-8AB3-23623AD16123}" type="pres">
      <dgm:prSet presAssocID="{E60A7CA8-333E-4C60-B16C-F543704C2AFA}" presName="LevelTwoTextNode" presStyleLbl="node3" presStyleIdx="4" presStyleCnt="6">
        <dgm:presLayoutVars>
          <dgm:chPref val="3"/>
        </dgm:presLayoutVars>
      </dgm:prSet>
      <dgm:spPr/>
      <dgm:t>
        <a:bodyPr/>
        <a:lstStyle/>
        <a:p>
          <a:endParaRPr lang="es-EC"/>
        </a:p>
      </dgm:t>
    </dgm:pt>
    <dgm:pt modelId="{A8DA7C2E-1FCF-4DC3-8B11-EE96AB251A52}" type="pres">
      <dgm:prSet presAssocID="{E60A7CA8-333E-4C60-B16C-F543704C2AFA}" presName="level3hierChild" presStyleCnt="0"/>
      <dgm:spPr/>
    </dgm:pt>
    <dgm:pt modelId="{E08420B1-56ED-4561-93B7-B12D7D75D7E4}" type="pres">
      <dgm:prSet presAssocID="{068A586D-9922-4B34-B1C9-0BA8E7ACAD5C}" presName="conn2-1" presStyleLbl="parChTrans1D2" presStyleIdx="1" presStyleCnt="2"/>
      <dgm:spPr/>
      <dgm:t>
        <a:bodyPr/>
        <a:lstStyle/>
        <a:p>
          <a:endParaRPr lang="es-EC"/>
        </a:p>
      </dgm:t>
    </dgm:pt>
    <dgm:pt modelId="{F10A3C9B-3F84-4BA0-81B9-E8E4D36C3C03}" type="pres">
      <dgm:prSet presAssocID="{068A586D-9922-4B34-B1C9-0BA8E7ACAD5C}" presName="connTx" presStyleLbl="parChTrans1D2" presStyleIdx="1" presStyleCnt="2"/>
      <dgm:spPr/>
      <dgm:t>
        <a:bodyPr/>
        <a:lstStyle/>
        <a:p>
          <a:endParaRPr lang="es-EC"/>
        </a:p>
      </dgm:t>
    </dgm:pt>
    <dgm:pt modelId="{4A77B0F9-0C15-4DBA-8C55-3AE69EBF0F27}" type="pres">
      <dgm:prSet presAssocID="{F4AD72CD-C4BF-4D76-87A6-409D1FD9883C}" presName="root2" presStyleCnt="0"/>
      <dgm:spPr/>
    </dgm:pt>
    <dgm:pt modelId="{D2513100-F89C-41F0-9CF1-6E25103EC1C8}" type="pres">
      <dgm:prSet presAssocID="{F4AD72CD-C4BF-4D76-87A6-409D1FD9883C}" presName="LevelTwoTextNode" presStyleLbl="node2" presStyleIdx="1" presStyleCnt="2">
        <dgm:presLayoutVars>
          <dgm:chPref val="3"/>
        </dgm:presLayoutVars>
      </dgm:prSet>
      <dgm:spPr/>
      <dgm:t>
        <a:bodyPr/>
        <a:lstStyle/>
        <a:p>
          <a:endParaRPr lang="es-EC"/>
        </a:p>
      </dgm:t>
    </dgm:pt>
    <dgm:pt modelId="{01E8F006-1926-4A22-9CBD-3C83070B0EB3}" type="pres">
      <dgm:prSet presAssocID="{F4AD72CD-C4BF-4D76-87A6-409D1FD9883C}" presName="level3hierChild" presStyleCnt="0"/>
      <dgm:spPr/>
    </dgm:pt>
    <dgm:pt modelId="{77143844-91D1-411E-A686-8436EEC4D29B}" type="pres">
      <dgm:prSet presAssocID="{59EE3D65-37E4-47BE-AFDA-BB7C0778A588}" presName="conn2-1" presStyleLbl="parChTrans1D3" presStyleIdx="5" presStyleCnt="6"/>
      <dgm:spPr/>
      <dgm:t>
        <a:bodyPr/>
        <a:lstStyle/>
        <a:p>
          <a:endParaRPr lang="es-EC"/>
        </a:p>
      </dgm:t>
    </dgm:pt>
    <dgm:pt modelId="{913E8A3E-8EB4-4B7E-9DAE-A5C0F07D935F}" type="pres">
      <dgm:prSet presAssocID="{59EE3D65-37E4-47BE-AFDA-BB7C0778A588}" presName="connTx" presStyleLbl="parChTrans1D3" presStyleIdx="5" presStyleCnt="6"/>
      <dgm:spPr/>
      <dgm:t>
        <a:bodyPr/>
        <a:lstStyle/>
        <a:p>
          <a:endParaRPr lang="es-EC"/>
        </a:p>
      </dgm:t>
    </dgm:pt>
    <dgm:pt modelId="{BC9BF9B0-F39D-40E6-992D-C79F76359362}" type="pres">
      <dgm:prSet presAssocID="{803D8D4F-7F03-4465-BDC1-AB193C5F2476}" presName="root2" presStyleCnt="0"/>
      <dgm:spPr/>
    </dgm:pt>
    <dgm:pt modelId="{BFF06CED-DD46-45A7-A1DC-0FCA2C42C8B1}" type="pres">
      <dgm:prSet presAssocID="{803D8D4F-7F03-4465-BDC1-AB193C5F2476}" presName="LevelTwoTextNode" presStyleLbl="node3" presStyleIdx="5" presStyleCnt="6">
        <dgm:presLayoutVars>
          <dgm:chPref val="3"/>
        </dgm:presLayoutVars>
      </dgm:prSet>
      <dgm:spPr/>
      <dgm:t>
        <a:bodyPr/>
        <a:lstStyle/>
        <a:p>
          <a:endParaRPr lang="es-EC"/>
        </a:p>
      </dgm:t>
    </dgm:pt>
    <dgm:pt modelId="{2ACFA96E-C5D6-404E-8851-254B7C5F0AD6}" type="pres">
      <dgm:prSet presAssocID="{803D8D4F-7F03-4465-BDC1-AB193C5F2476}" presName="level3hierChild" presStyleCnt="0"/>
      <dgm:spPr/>
    </dgm:pt>
  </dgm:ptLst>
  <dgm:cxnLst>
    <dgm:cxn modelId="{0EBEDD6E-CF50-4E54-BAD0-37ACBE908991}" srcId="{7BAB13F8-1F42-498D-9808-B51F7A3216A8}" destId="{FD9E78AD-1DCD-49D3-8BC2-541F02C8DE7B}" srcOrd="2" destOrd="0" parTransId="{DE083F43-47C1-4443-BFEE-F9FFE790722B}" sibTransId="{C08D9B1B-AECA-4982-8F34-1676F639112E}"/>
    <dgm:cxn modelId="{68892A88-18C6-4EEB-90CE-C2D57023C0C1}" type="presOf" srcId="{A5BB11AF-CC22-4546-8F5C-94A0A2C0692A}" destId="{F66D1B21-DC90-4F1C-BE6D-3D8F794DE980}" srcOrd="0" destOrd="0" presId="urn:microsoft.com/office/officeart/2008/layout/HorizontalMultiLevelHierarchy"/>
    <dgm:cxn modelId="{E77CDBB7-D240-4D1A-9673-F6D1A2926044}" type="presOf" srcId="{4271D653-E876-46D0-ACA8-F6D8DB71D5D2}" destId="{7C4C5694-ECAE-4CBC-905D-95FC08DFEA3A}" srcOrd="1" destOrd="0" presId="urn:microsoft.com/office/officeart/2008/layout/HorizontalMultiLevelHierarchy"/>
    <dgm:cxn modelId="{E5AC743E-03F2-49B1-8B61-2CE305B89F2E}" type="presOf" srcId="{7BAB13F8-1F42-498D-9808-B51F7A3216A8}" destId="{36592927-605C-4884-B886-323BC908B2C0}" srcOrd="0" destOrd="0" presId="urn:microsoft.com/office/officeart/2008/layout/HorizontalMultiLevelHierarchy"/>
    <dgm:cxn modelId="{687D211B-1AF7-4453-BB01-B6FE8D6F16FF}" srcId="{7BAB13F8-1F42-498D-9808-B51F7A3216A8}" destId="{E60A7CA8-333E-4C60-B16C-F543704C2AFA}" srcOrd="4" destOrd="0" parTransId="{8D1E85B7-358A-4BE6-925D-065106278DD4}" sibTransId="{7D45DF21-7817-4DA5-95B6-5FD2BA8B1526}"/>
    <dgm:cxn modelId="{0EB29556-F5DE-4AA4-987D-88E1C90EA5F1}" srcId="{F4AD72CD-C4BF-4D76-87A6-409D1FD9883C}" destId="{803D8D4F-7F03-4465-BDC1-AB193C5F2476}" srcOrd="0" destOrd="0" parTransId="{59EE3D65-37E4-47BE-AFDA-BB7C0778A588}" sibTransId="{279AEF4C-11C5-4DF3-A644-454FE5299B33}"/>
    <dgm:cxn modelId="{94A553F2-1A17-45A8-8FFE-E3831D3D2E1D}" type="presOf" srcId="{97E2D6D6-8998-4386-912D-FF242295D6F4}" destId="{5CC611A0-7CCA-45F8-BB92-DF85868596DE}" srcOrd="0" destOrd="0" presId="urn:microsoft.com/office/officeart/2008/layout/HorizontalMultiLevelHierarchy"/>
    <dgm:cxn modelId="{3EB158DA-5EFD-4515-BE61-A5DA965136B4}" type="presOf" srcId="{31C8F704-F62A-475B-96A3-8049A15B4773}" destId="{6199B86C-3241-4212-879F-4AF23B73B145}" srcOrd="0" destOrd="0" presId="urn:microsoft.com/office/officeart/2008/layout/HorizontalMultiLevelHierarchy"/>
    <dgm:cxn modelId="{2E4FEF2F-0647-440D-A239-2F4565BAA3A5}" type="presOf" srcId="{DE083F43-47C1-4443-BFEE-F9FFE790722B}" destId="{87249873-67A7-4A4B-98A5-46EB8C37DCE1}" srcOrd="1" destOrd="0" presId="urn:microsoft.com/office/officeart/2008/layout/HorizontalMultiLevelHierarchy"/>
    <dgm:cxn modelId="{717B8757-3E01-4BFA-93F6-C37883748C74}" srcId="{7BAB13F8-1F42-498D-9808-B51F7A3216A8}" destId="{D0CCDF6C-A83D-491E-9792-F1C69A3EE224}" srcOrd="3" destOrd="0" parTransId="{31C8F704-F62A-475B-96A3-8049A15B4773}" sibTransId="{1B633A6A-DEC4-44CA-9CFD-E8DA5BE21EDB}"/>
    <dgm:cxn modelId="{DF6F2DEC-1593-4961-8184-E430FD1866D7}" type="presOf" srcId="{E60A7CA8-333E-4C60-B16C-F543704C2AFA}" destId="{16B805E8-50DA-4942-8AB3-23623AD16123}" srcOrd="0" destOrd="0" presId="urn:microsoft.com/office/officeart/2008/layout/HorizontalMultiLevelHierarchy"/>
    <dgm:cxn modelId="{1DF50222-CDB5-4393-A58B-EEF18C1FD913}" type="presOf" srcId="{7F2641EA-63EA-4EC8-B0C9-A311B2D23664}" destId="{830E74F6-872E-426C-A788-EBF01BF01C54}" srcOrd="0" destOrd="0" presId="urn:microsoft.com/office/officeart/2008/layout/HorizontalMultiLevelHierarchy"/>
    <dgm:cxn modelId="{4CD56801-54DE-434C-92E8-5400CC4A623C}" type="presOf" srcId="{8D1E85B7-358A-4BE6-925D-065106278DD4}" destId="{9DC9F504-A096-4D54-A8F4-19ED9B4F5480}" srcOrd="1" destOrd="0" presId="urn:microsoft.com/office/officeart/2008/layout/HorizontalMultiLevelHierarchy"/>
    <dgm:cxn modelId="{487DF58C-1D0D-4EEA-B413-E571411A92CF}" type="presOf" srcId="{EEC233D4-C0E6-4719-90A6-8079AFA7E641}" destId="{FB8A6277-B79A-4D7A-9D8E-E87FA333FB34}" srcOrd="1" destOrd="0" presId="urn:microsoft.com/office/officeart/2008/layout/HorizontalMultiLevelHierarchy"/>
    <dgm:cxn modelId="{2A06DFE4-B549-4273-A1A7-EFD0EC9650F8}" type="presOf" srcId="{FD9E78AD-1DCD-49D3-8BC2-541F02C8DE7B}" destId="{CC9F845E-73C6-447B-9BBB-ABD07F4F5256}" srcOrd="0" destOrd="0" presId="urn:microsoft.com/office/officeart/2008/layout/HorizontalMultiLevelHierarchy"/>
    <dgm:cxn modelId="{7BAC10DB-AA01-46E7-8469-B30F9965DAF8}" type="presOf" srcId="{EEC233D4-C0E6-4719-90A6-8079AFA7E641}" destId="{C0C965D3-4AC3-4FEB-81E3-A1756E811D69}" srcOrd="0" destOrd="0" presId="urn:microsoft.com/office/officeart/2008/layout/HorizontalMultiLevelHierarchy"/>
    <dgm:cxn modelId="{58490AD4-A192-421D-8AB6-36FCB8211C9C}" type="presOf" srcId="{59EE3D65-37E4-47BE-AFDA-BB7C0778A588}" destId="{77143844-91D1-411E-A686-8436EEC4D29B}" srcOrd="0" destOrd="0" presId="urn:microsoft.com/office/officeart/2008/layout/HorizontalMultiLevelHierarchy"/>
    <dgm:cxn modelId="{E413F194-A49D-4C12-B628-06CE54477D85}" type="presOf" srcId="{59EE3D65-37E4-47BE-AFDA-BB7C0778A588}" destId="{913E8A3E-8EB4-4B7E-9DAE-A5C0F07D935F}" srcOrd="1" destOrd="0" presId="urn:microsoft.com/office/officeart/2008/layout/HorizontalMultiLevelHierarchy"/>
    <dgm:cxn modelId="{46864753-6C5D-48BA-A23B-9F54134CB7F3}" type="presOf" srcId="{31C8F704-F62A-475B-96A3-8049A15B4773}" destId="{6340BA51-BFB0-4764-A0AC-D5A50EC0114F}" srcOrd="1" destOrd="0" presId="urn:microsoft.com/office/officeart/2008/layout/HorizontalMultiLevelHierarchy"/>
    <dgm:cxn modelId="{9F47A0A3-A3F8-4876-927F-C4979F76C54C}" srcId="{7BAB13F8-1F42-498D-9808-B51F7A3216A8}" destId="{12F7ABA9-494C-45AF-A8AD-6CB4D9AFFF8B}" srcOrd="0" destOrd="0" parTransId="{4271D653-E876-46D0-ACA8-F6D8DB71D5D2}" sibTransId="{130451BD-BA50-41E6-BC90-F381593BDE9C}"/>
    <dgm:cxn modelId="{D80FDDCB-F78D-484A-BB50-C113B18EA06B}" type="presOf" srcId="{D0CCDF6C-A83D-491E-9792-F1C69A3EE224}" destId="{7EDCEE82-876B-41BC-80B9-2C11F7D0D8DF}" srcOrd="0" destOrd="0" presId="urn:microsoft.com/office/officeart/2008/layout/HorizontalMultiLevelHierarchy"/>
    <dgm:cxn modelId="{4C709005-4F43-403F-9974-8814F6EB193D}" type="presOf" srcId="{F4AD72CD-C4BF-4D76-87A6-409D1FD9883C}" destId="{D2513100-F89C-41F0-9CF1-6E25103EC1C8}" srcOrd="0" destOrd="0" presId="urn:microsoft.com/office/officeart/2008/layout/HorizontalMultiLevelHierarchy"/>
    <dgm:cxn modelId="{80B16EB4-41E2-4937-A234-4937449949FC}" srcId="{E35ECEBE-E455-429E-9ACE-576D3456DD32}" destId="{A5BB11AF-CC22-4546-8F5C-94A0A2C0692A}" srcOrd="0" destOrd="0" parTransId="{7CB60B44-D766-4DB2-95EE-0483904508EB}" sibTransId="{8A8053B4-971E-4857-BEEB-4B851FAEE3ED}"/>
    <dgm:cxn modelId="{50E36559-D3ED-4103-8AED-51FDF5FDB20B}" type="presOf" srcId="{803D8D4F-7F03-4465-BDC1-AB193C5F2476}" destId="{BFF06CED-DD46-45A7-A1DC-0FCA2C42C8B1}" srcOrd="0" destOrd="0" presId="urn:microsoft.com/office/officeart/2008/layout/HorizontalMultiLevelHierarchy"/>
    <dgm:cxn modelId="{030E9DBC-B8B7-4809-ADFC-D1EAB18E12CC}" type="presOf" srcId="{4271D653-E876-46D0-ACA8-F6D8DB71D5D2}" destId="{73DF566A-54BA-4E63-A1B4-19A60930E211}" srcOrd="0" destOrd="0" presId="urn:microsoft.com/office/officeart/2008/layout/HorizontalMultiLevelHierarchy"/>
    <dgm:cxn modelId="{27ED3136-576F-4E76-B26E-CCE37BFC233F}" type="presOf" srcId="{068A586D-9922-4B34-B1C9-0BA8E7ACAD5C}" destId="{E08420B1-56ED-4561-93B7-B12D7D75D7E4}" srcOrd="0" destOrd="0" presId="urn:microsoft.com/office/officeart/2008/layout/HorizontalMultiLevelHierarchy"/>
    <dgm:cxn modelId="{E30907F9-7EBC-44ED-94CA-E5394C1B96AC}" srcId="{A5BB11AF-CC22-4546-8F5C-94A0A2C0692A}" destId="{7BAB13F8-1F42-498D-9808-B51F7A3216A8}" srcOrd="0" destOrd="0" parTransId="{7F2641EA-63EA-4EC8-B0C9-A311B2D23664}" sibTransId="{585EB9E5-B0C1-4899-94ED-20BA023A0A9A}"/>
    <dgm:cxn modelId="{32FF5601-86CF-4974-991E-F7D6CA0F3369}" type="presOf" srcId="{DE083F43-47C1-4443-BFEE-F9FFE790722B}" destId="{DB40841F-36F7-4F5D-9874-C790E99E9147}" srcOrd="0" destOrd="0" presId="urn:microsoft.com/office/officeart/2008/layout/HorizontalMultiLevelHierarchy"/>
    <dgm:cxn modelId="{D0E73868-4DA7-48B2-91E4-03FD6301E1BE}" type="presOf" srcId="{E35ECEBE-E455-429E-9ACE-576D3456DD32}" destId="{F84E0202-61E1-40EB-BD42-2A2EE3277818}" srcOrd="0" destOrd="0" presId="urn:microsoft.com/office/officeart/2008/layout/HorizontalMultiLevelHierarchy"/>
    <dgm:cxn modelId="{EA239B2A-73BB-4096-8BDF-4DC6FC5518A8}" type="presOf" srcId="{7F2641EA-63EA-4EC8-B0C9-A311B2D23664}" destId="{F836D54E-9936-4D6E-A264-D9B0F6D4524F}" srcOrd="1" destOrd="0" presId="urn:microsoft.com/office/officeart/2008/layout/HorizontalMultiLevelHierarchy"/>
    <dgm:cxn modelId="{CEAADF2E-D962-4518-80FF-CD3831A211C9}" type="presOf" srcId="{8D1E85B7-358A-4BE6-925D-065106278DD4}" destId="{91C340A2-4A4F-4360-81A4-58E4BA7E0988}" srcOrd="0" destOrd="0" presId="urn:microsoft.com/office/officeart/2008/layout/HorizontalMultiLevelHierarchy"/>
    <dgm:cxn modelId="{123705BD-4C93-4392-BAEF-4A4C0F4A1D6B}" srcId="{7BAB13F8-1F42-498D-9808-B51F7A3216A8}" destId="{97E2D6D6-8998-4386-912D-FF242295D6F4}" srcOrd="1" destOrd="0" parTransId="{EEC233D4-C0E6-4719-90A6-8079AFA7E641}" sibTransId="{0BE15968-CD94-415D-8324-FA4AE0422B4F}"/>
    <dgm:cxn modelId="{437F5CF6-312C-4193-A7EF-1C77D4FC0FB1}" type="presOf" srcId="{12F7ABA9-494C-45AF-A8AD-6CB4D9AFFF8B}" destId="{D4E65194-3084-4993-AE7D-3C564AD3A17B}" srcOrd="0" destOrd="0" presId="urn:microsoft.com/office/officeart/2008/layout/HorizontalMultiLevelHierarchy"/>
    <dgm:cxn modelId="{CAB6B564-0CED-4665-9B2B-048F0AE63DAB}" type="presOf" srcId="{068A586D-9922-4B34-B1C9-0BA8E7ACAD5C}" destId="{F10A3C9B-3F84-4BA0-81B9-E8E4D36C3C03}" srcOrd="1" destOrd="0" presId="urn:microsoft.com/office/officeart/2008/layout/HorizontalMultiLevelHierarchy"/>
    <dgm:cxn modelId="{E7CB75A1-282C-45E3-A3EA-90EFC875321F}" srcId="{A5BB11AF-CC22-4546-8F5C-94A0A2C0692A}" destId="{F4AD72CD-C4BF-4D76-87A6-409D1FD9883C}" srcOrd="1" destOrd="0" parTransId="{068A586D-9922-4B34-B1C9-0BA8E7ACAD5C}" sibTransId="{29A5C6D7-D7DF-4422-8181-5FDABED0B683}"/>
    <dgm:cxn modelId="{819544D9-726A-4E2B-840E-0919786789AD}" type="presParOf" srcId="{F84E0202-61E1-40EB-BD42-2A2EE3277818}" destId="{71D5A38A-8C42-4E27-8E4A-2A88E5ABE99D}" srcOrd="0" destOrd="0" presId="urn:microsoft.com/office/officeart/2008/layout/HorizontalMultiLevelHierarchy"/>
    <dgm:cxn modelId="{368346A3-1EE9-4FE1-A5E5-2B059DA3A111}" type="presParOf" srcId="{71D5A38A-8C42-4E27-8E4A-2A88E5ABE99D}" destId="{F66D1B21-DC90-4F1C-BE6D-3D8F794DE980}" srcOrd="0" destOrd="0" presId="urn:microsoft.com/office/officeart/2008/layout/HorizontalMultiLevelHierarchy"/>
    <dgm:cxn modelId="{3AFD4AE0-819A-4BE7-AD0D-83AEB3C56D97}" type="presParOf" srcId="{71D5A38A-8C42-4E27-8E4A-2A88E5ABE99D}" destId="{7BC67727-DDE9-43FE-BFD9-4DBDD19DB551}" srcOrd="1" destOrd="0" presId="urn:microsoft.com/office/officeart/2008/layout/HorizontalMultiLevelHierarchy"/>
    <dgm:cxn modelId="{3C15E49E-E75D-44FA-B7CB-E9E8631D2D32}" type="presParOf" srcId="{7BC67727-DDE9-43FE-BFD9-4DBDD19DB551}" destId="{830E74F6-872E-426C-A788-EBF01BF01C54}" srcOrd="0" destOrd="0" presId="urn:microsoft.com/office/officeart/2008/layout/HorizontalMultiLevelHierarchy"/>
    <dgm:cxn modelId="{B342FBF2-C084-40A5-B34E-DC5D46B3D8A6}" type="presParOf" srcId="{830E74F6-872E-426C-A788-EBF01BF01C54}" destId="{F836D54E-9936-4D6E-A264-D9B0F6D4524F}" srcOrd="0" destOrd="0" presId="urn:microsoft.com/office/officeart/2008/layout/HorizontalMultiLevelHierarchy"/>
    <dgm:cxn modelId="{99873832-A14E-4AE3-9972-2633F8477E02}" type="presParOf" srcId="{7BC67727-DDE9-43FE-BFD9-4DBDD19DB551}" destId="{8058C474-9426-4621-B82E-7AB65370B2E6}" srcOrd="1" destOrd="0" presId="urn:microsoft.com/office/officeart/2008/layout/HorizontalMultiLevelHierarchy"/>
    <dgm:cxn modelId="{48728B0F-C9EC-4D92-9390-61C644D4C411}" type="presParOf" srcId="{8058C474-9426-4621-B82E-7AB65370B2E6}" destId="{36592927-605C-4884-B886-323BC908B2C0}" srcOrd="0" destOrd="0" presId="urn:microsoft.com/office/officeart/2008/layout/HorizontalMultiLevelHierarchy"/>
    <dgm:cxn modelId="{C7BE514B-353A-4E86-8E16-E6B3A6F7872B}" type="presParOf" srcId="{8058C474-9426-4621-B82E-7AB65370B2E6}" destId="{5FE95B6D-7376-43F4-AA9F-83C78284340A}" srcOrd="1" destOrd="0" presId="urn:microsoft.com/office/officeart/2008/layout/HorizontalMultiLevelHierarchy"/>
    <dgm:cxn modelId="{5D9A3AA3-73C9-46DB-BDCC-11C84232CF0C}" type="presParOf" srcId="{5FE95B6D-7376-43F4-AA9F-83C78284340A}" destId="{73DF566A-54BA-4E63-A1B4-19A60930E211}" srcOrd="0" destOrd="0" presId="urn:microsoft.com/office/officeart/2008/layout/HorizontalMultiLevelHierarchy"/>
    <dgm:cxn modelId="{974C1406-7A7F-4A78-B77C-6D29BC626372}" type="presParOf" srcId="{73DF566A-54BA-4E63-A1B4-19A60930E211}" destId="{7C4C5694-ECAE-4CBC-905D-95FC08DFEA3A}" srcOrd="0" destOrd="0" presId="urn:microsoft.com/office/officeart/2008/layout/HorizontalMultiLevelHierarchy"/>
    <dgm:cxn modelId="{609B8B3F-F4E7-4B99-AEC3-EB489F086C96}" type="presParOf" srcId="{5FE95B6D-7376-43F4-AA9F-83C78284340A}" destId="{D9C5F9DA-3390-4921-8971-F5B7EF23BD58}" srcOrd="1" destOrd="0" presId="urn:microsoft.com/office/officeart/2008/layout/HorizontalMultiLevelHierarchy"/>
    <dgm:cxn modelId="{1145C39E-331E-41D5-8A26-188CE2F4400F}" type="presParOf" srcId="{D9C5F9DA-3390-4921-8971-F5B7EF23BD58}" destId="{D4E65194-3084-4993-AE7D-3C564AD3A17B}" srcOrd="0" destOrd="0" presId="urn:microsoft.com/office/officeart/2008/layout/HorizontalMultiLevelHierarchy"/>
    <dgm:cxn modelId="{3A1ED85B-46DF-45EF-9F71-4A01703A11D0}" type="presParOf" srcId="{D9C5F9DA-3390-4921-8971-F5B7EF23BD58}" destId="{FF7CD198-5467-49CB-A853-E7FB477275D4}" srcOrd="1" destOrd="0" presId="urn:microsoft.com/office/officeart/2008/layout/HorizontalMultiLevelHierarchy"/>
    <dgm:cxn modelId="{5C0D565D-18CD-4AFA-B628-44AEAE0B88DE}" type="presParOf" srcId="{5FE95B6D-7376-43F4-AA9F-83C78284340A}" destId="{C0C965D3-4AC3-4FEB-81E3-A1756E811D69}" srcOrd="2" destOrd="0" presId="urn:microsoft.com/office/officeart/2008/layout/HorizontalMultiLevelHierarchy"/>
    <dgm:cxn modelId="{67EC67A6-3679-45AA-8793-4FF9F5D25FC3}" type="presParOf" srcId="{C0C965D3-4AC3-4FEB-81E3-A1756E811D69}" destId="{FB8A6277-B79A-4D7A-9D8E-E87FA333FB34}" srcOrd="0" destOrd="0" presId="urn:microsoft.com/office/officeart/2008/layout/HorizontalMultiLevelHierarchy"/>
    <dgm:cxn modelId="{050B6B11-2CFF-459F-B7D6-E41238866C64}" type="presParOf" srcId="{5FE95B6D-7376-43F4-AA9F-83C78284340A}" destId="{0442912E-05A1-48E7-94F2-378C4FB24C82}" srcOrd="3" destOrd="0" presId="urn:microsoft.com/office/officeart/2008/layout/HorizontalMultiLevelHierarchy"/>
    <dgm:cxn modelId="{5B55149D-6F24-4757-99A6-C23B144DA4EE}" type="presParOf" srcId="{0442912E-05A1-48E7-94F2-378C4FB24C82}" destId="{5CC611A0-7CCA-45F8-BB92-DF85868596DE}" srcOrd="0" destOrd="0" presId="urn:microsoft.com/office/officeart/2008/layout/HorizontalMultiLevelHierarchy"/>
    <dgm:cxn modelId="{0D95F982-EA99-42F5-813F-35F44C09CA3F}" type="presParOf" srcId="{0442912E-05A1-48E7-94F2-378C4FB24C82}" destId="{57020FB2-EB1C-411D-AD3B-E2013770C2B5}" srcOrd="1" destOrd="0" presId="urn:microsoft.com/office/officeart/2008/layout/HorizontalMultiLevelHierarchy"/>
    <dgm:cxn modelId="{AFC42CE5-D862-4941-9755-692663DC80A1}" type="presParOf" srcId="{5FE95B6D-7376-43F4-AA9F-83C78284340A}" destId="{DB40841F-36F7-4F5D-9874-C790E99E9147}" srcOrd="4" destOrd="0" presId="urn:microsoft.com/office/officeart/2008/layout/HorizontalMultiLevelHierarchy"/>
    <dgm:cxn modelId="{E12E9318-2FB2-43E2-8319-65A90B8BE6AC}" type="presParOf" srcId="{DB40841F-36F7-4F5D-9874-C790E99E9147}" destId="{87249873-67A7-4A4B-98A5-46EB8C37DCE1}" srcOrd="0" destOrd="0" presId="urn:microsoft.com/office/officeart/2008/layout/HorizontalMultiLevelHierarchy"/>
    <dgm:cxn modelId="{11A9736F-8C4A-4296-8959-70014EC791C7}" type="presParOf" srcId="{5FE95B6D-7376-43F4-AA9F-83C78284340A}" destId="{07C58D99-381E-4DD0-A542-0F496FFDDFA6}" srcOrd="5" destOrd="0" presId="urn:microsoft.com/office/officeart/2008/layout/HorizontalMultiLevelHierarchy"/>
    <dgm:cxn modelId="{771E787C-167D-4F00-B4FE-729021981F20}" type="presParOf" srcId="{07C58D99-381E-4DD0-A542-0F496FFDDFA6}" destId="{CC9F845E-73C6-447B-9BBB-ABD07F4F5256}" srcOrd="0" destOrd="0" presId="urn:microsoft.com/office/officeart/2008/layout/HorizontalMultiLevelHierarchy"/>
    <dgm:cxn modelId="{EF77F46D-4F68-4ADC-A535-FDF995D480CC}" type="presParOf" srcId="{07C58D99-381E-4DD0-A542-0F496FFDDFA6}" destId="{F8AC606C-65DF-48CB-99BC-3A0CD645DA46}" srcOrd="1" destOrd="0" presId="urn:microsoft.com/office/officeart/2008/layout/HorizontalMultiLevelHierarchy"/>
    <dgm:cxn modelId="{AB8D39BC-2BA7-4B30-81A8-1338569242C2}" type="presParOf" srcId="{5FE95B6D-7376-43F4-AA9F-83C78284340A}" destId="{6199B86C-3241-4212-879F-4AF23B73B145}" srcOrd="6" destOrd="0" presId="urn:microsoft.com/office/officeart/2008/layout/HorizontalMultiLevelHierarchy"/>
    <dgm:cxn modelId="{D1EFD7F8-FC3E-40DD-892A-26840F2CD750}" type="presParOf" srcId="{6199B86C-3241-4212-879F-4AF23B73B145}" destId="{6340BA51-BFB0-4764-A0AC-D5A50EC0114F}" srcOrd="0" destOrd="0" presId="urn:microsoft.com/office/officeart/2008/layout/HorizontalMultiLevelHierarchy"/>
    <dgm:cxn modelId="{848D1BA6-1592-4D02-8A4C-456D63265DD5}" type="presParOf" srcId="{5FE95B6D-7376-43F4-AA9F-83C78284340A}" destId="{2BEDD147-D2E5-4233-9F1C-598944B622F2}" srcOrd="7" destOrd="0" presId="urn:microsoft.com/office/officeart/2008/layout/HorizontalMultiLevelHierarchy"/>
    <dgm:cxn modelId="{1FA843FF-BF23-42B0-AED3-E9C1A32AB34B}" type="presParOf" srcId="{2BEDD147-D2E5-4233-9F1C-598944B622F2}" destId="{7EDCEE82-876B-41BC-80B9-2C11F7D0D8DF}" srcOrd="0" destOrd="0" presId="urn:microsoft.com/office/officeart/2008/layout/HorizontalMultiLevelHierarchy"/>
    <dgm:cxn modelId="{C772A077-599F-4EDE-BA8A-C68ECA831EB9}" type="presParOf" srcId="{2BEDD147-D2E5-4233-9F1C-598944B622F2}" destId="{A44AFF49-8382-48A3-B036-9E8006F20415}" srcOrd="1" destOrd="0" presId="urn:microsoft.com/office/officeart/2008/layout/HorizontalMultiLevelHierarchy"/>
    <dgm:cxn modelId="{B8CF0898-8DF7-4C20-9EF9-175C95F0413F}" type="presParOf" srcId="{5FE95B6D-7376-43F4-AA9F-83C78284340A}" destId="{91C340A2-4A4F-4360-81A4-58E4BA7E0988}" srcOrd="8" destOrd="0" presId="urn:microsoft.com/office/officeart/2008/layout/HorizontalMultiLevelHierarchy"/>
    <dgm:cxn modelId="{87CF5B12-F58A-4AA9-9785-42D888C729E1}" type="presParOf" srcId="{91C340A2-4A4F-4360-81A4-58E4BA7E0988}" destId="{9DC9F504-A096-4D54-A8F4-19ED9B4F5480}" srcOrd="0" destOrd="0" presId="urn:microsoft.com/office/officeart/2008/layout/HorizontalMultiLevelHierarchy"/>
    <dgm:cxn modelId="{9AB30D93-77EC-42FC-8E6B-556521731484}" type="presParOf" srcId="{5FE95B6D-7376-43F4-AA9F-83C78284340A}" destId="{5DD97C8B-704D-472E-B3E8-9DB433F6E3FF}" srcOrd="9" destOrd="0" presId="urn:microsoft.com/office/officeart/2008/layout/HorizontalMultiLevelHierarchy"/>
    <dgm:cxn modelId="{B6F60FBE-8BAD-4583-9686-C398D6AEB845}" type="presParOf" srcId="{5DD97C8B-704D-472E-B3E8-9DB433F6E3FF}" destId="{16B805E8-50DA-4942-8AB3-23623AD16123}" srcOrd="0" destOrd="0" presId="urn:microsoft.com/office/officeart/2008/layout/HorizontalMultiLevelHierarchy"/>
    <dgm:cxn modelId="{8713DDA0-8CD5-4E39-8A29-C5B50570A2E2}" type="presParOf" srcId="{5DD97C8B-704D-472E-B3E8-9DB433F6E3FF}" destId="{A8DA7C2E-1FCF-4DC3-8B11-EE96AB251A52}" srcOrd="1" destOrd="0" presId="urn:microsoft.com/office/officeart/2008/layout/HorizontalMultiLevelHierarchy"/>
    <dgm:cxn modelId="{FEC4060D-5DB3-45D9-99AF-633FCE049660}" type="presParOf" srcId="{7BC67727-DDE9-43FE-BFD9-4DBDD19DB551}" destId="{E08420B1-56ED-4561-93B7-B12D7D75D7E4}" srcOrd="2" destOrd="0" presId="urn:microsoft.com/office/officeart/2008/layout/HorizontalMultiLevelHierarchy"/>
    <dgm:cxn modelId="{1E684DF7-C969-43D2-A6B6-77333A209F40}" type="presParOf" srcId="{E08420B1-56ED-4561-93B7-B12D7D75D7E4}" destId="{F10A3C9B-3F84-4BA0-81B9-E8E4D36C3C03}" srcOrd="0" destOrd="0" presId="urn:microsoft.com/office/officeart/2008/layout/HorizontalMultiLevelHierarchy"/>
    <dgm:cxn modelId="{5A870963-96B7-448A-9501-981054B4AA2F}" type="presParOf" srcId="{7BC67727-DDE9-43FE-BFD9-4DBDD19DB551}" destId="{4A77B0F9-0C15-4DBA-8C55-3AE69EBF0F27}" srcOrd="3" destOrd="0" presId="urn:microsoft.com/office/officeart/2008/layout/HorizontalMultiLevelHierarchy"/>
    <dgm:cxn modelId="{62D884A6-3B2B-42C9-A53F-E8DA2010C381}" type="presParOf" srcId="{4A77B0F9-0C15-4DBA-8C55-3AE69EBF0F27}" destId="{D2513100-F89C-41F0-9CF1-6E25103EC1C8}" srcOrd="0" destOrd="0" presId="urn:microsoft.com/office/officeart/2008/layout/HorizontalMultiLevelHierarchy"/>
    <dgm:cxn modelId="{A262ADA1-0F4A-4C30-B984-33FEAEA656B9}" type="presParOf" srcId="{4A77B0F9-0C15-4DBA-8C55-3AE69EBF0F27}" destId="{01E8F006-1926-4A22-9CBD-3C83070B0EB3}" srcOrd="1" destOrd="0" presId="urn:microsoft.com/office/officeart/2008/layout/HorizontalMultiLevelHierarchy"/>
    <dgm:cxn modelId="{4AB7FC24-5DF5-4C0D-87CD-A188A768EA5E}" type="presParOf" srcId="{01E8F006-1926-4A22-9CBD-3C83070B0EB3}" destId="{77143844-91D1-411E-A686-8436EEC4D29B}" srcOrd="0" destOrd="0" presId="urn:microsoft.com/office/officeart/2008/layout/HorizontalMultiLevelHierarchy"/>
    <dgm:cxn modelId="{926C03EF-23E1-4C06-9E77-928C88E6965B}" type="presParOf" srcId="{77143844-91D1-411E-A686-8436EEC4D29B}" destId="{913E8A3E-8EB4-4B7E-9DAE-A5C0F07D935F}" srcOrd="0" destOrd="0" presId="urn:microsoft.com/office/officeart/2008/layout/HorizontalMultiLevelHierarchy"/>
    <dgm:cxn modelId="{3DB84A27-2DA5-4F52-96A5-FBB7E0EE44FE}" type="presParOf" srcId="{01E8F006-1926-4A22-9CBD-3C83070B0EB3}" destId="{BC9BF9B0-F39D-40E6-992D-C79F76359362}" srcOrd="1" destOrd="0" presId="urn:microsoft.com/office/officeart/2008/layout/HorizontalMultiLevelHierarchy"/>
    <dgm:cxn modelId="{3BB47B4E-1ABD-44AB-8FB9-B5F9D9554C87}" type="presParOf" srcId="{BC9BF9B0-F39D-40E6-992D-C79F76359362}" destId="{BFF06CED-DD46-45A7-A1DC-0FCA2C42C8B1}" srcOrd="0" destOrd="0" presId="urn:microsoft.com/office/officeart/2008/layout/HorizontalMultiLevelHierarchy"/>
    <dgm:cxn modelId="{D6AF9E4E-2472-4831-B265-D928FCD94439}" type="presParOf" srcId="{BC9BF9B0-F39D-40E6-992D-C79F76359362}" destId="{2ACFA96E-C5D6-404E-8851-254B7C5F0AD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237C2-3CBC-4A18-9796-3AECA8E189E5}">
      <dsp:nvSpPr>
        <dsp:cNvPr id="0" name=""/>
        <dsp:cNvSpPr/>
      </dsp:nvSpPr>
      <dsp:spPr>
        <a:xfrm>
          <a:off x="4516213" y="2431600"/>
          <a:ext cx="4268428" cy="1207761"/>
        </a:xfrm>
        <a:custGeom>
          <a:avLst/>
          <a:gdLst/>
          <a:ahLst/>
          <a:cxnLst/>
          <a:rect l="0" t="0" r="0" b="0"/>
          <a:pathLst>
            <a:path>
              <a:moveTo>
                <a:pt x="0" y="0"/>
              </a:moveTo>
              <a:lnTo>
                <a:pt x="0" y="929476"/>
              </a:lnTo>
              <a:lnTo>
                <a:pt x="4268428" y="929476"/>
              </a:lnTo>
              <a:lnTo>
                <a:pt x="4268428" y="1207761"/>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02065D-6006-4D2B-AAA4-E896E750C840}">
      <dsp:nvSpPr>
        <dsp:cNvPr id="0" name=""/>
        <dsp:cNvSpPr/>
      </dsp:nvSpPr>
      <dsp:spPr>
        <a:xfrm>
          <a:off x="4516213" y="2431600"/>
          <a:ext cx="1680475" cy="1222258"/>
        </a:xfrm>
        <a:custGeom>
          <a:avLst/>
          <a:gdLst/>
          <a:ahLst/>
          <a:cxnLst/>
          <a:rect l="0" t="0" r="0" b="0"/>
          <a:pathLst>
            <a:path>
              <a:moveTo>
                <a:pt x="0" y="0"/>
              </a:moveTo>
              <a:lnTo>
                <a:pt x="0" y="943973"/>
              </a:lnTo>
              <a:lnTo>
                <a:pt x="1680475" y="943973"/>
              </a:lnTo>
              <a:lnTo>
                <a:pt x="1680475" y="1222258"/>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6D097-FFA2-4653-BA37-86239E7EB695}">
      <dsp:nvSpPr>
        <dsp:cNvPr id="0" name=""/>
        <dsp:cNvSpPr/>
      </dsp:nvSpPr>
      <dsp:spPr>
        <a:xfrm>
          <a:off x="3319303" y="2431600"/>
          <a:ext cx="1196909" cy="1202077"/>
        </a:xfrm>
        <a:custGeom>
          <a:avLst/>
          <a:gdLst/>
          <a:ahLst/>
          <a:cxnLst/>
          <a:rect l="0" t="0" r="0" b="0"/>
          <a:pathLst>
            <a:path>
              <a:moveTo>
                <a:pt x="1196909" y="0"/>
              </a:moveTo>
              <a:lnTo>
                <a:pt x="1196909" y="923791"/>
              </a:lnTo>
              <a:lnTo>
                <a:pt x="0" y="923791"/>
              </a:lnTo>
              <a:lnTo>
                <a:pt x="0" y="1202077"/>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F4753-0F1C-46F6-8E61-A9CBB6FEC8E0}">
      <dsp:nvSpPr>
        <dsp:cNvPr id="0" name=""/>
        <dsp:cNvSpPr/>
      </dsp:nvSpPr>
      <dsp:spPr>
        <a:xfrm>
          <a:off x="713217" y="2431600"/>
          <a:ext cx="3802996" cy="1208868"/>
        </a:xfrm>
        <a:custGeom>
          <a:avLst/>
          <a:gdLst/>
          <a:ahLst/>
          <a:cxnLst/>
          <a:rect l="0" t="0" r="0" b="0"/>
          <a:pathLst>
            <a:path>
              <a:moveTo>
                <a:pt x="3802996" y="0"/>
              </a:moveTo>
              <a:lnTo>
                <a:pt x="3802996" y="930582"/>
              </a:lnTo>
              <a:lnTo>
                <a:pt x="0" y="930582"/>
              </a:lnTo>
              <a:lnTo>
                <a:pt x="0" y="1208868"/>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F7C36-D437-4BD4-9EA0-55A4B71D1C1D}">
      <dsp:nvSpPr>
        <dsp:cNvPr id="0" name=""/>
        <dsp:cNvSpPr/>
      </dsp:nvSpPr>
      <dsp:spPr>
        <a:xfrm>
          <a:off x="4516213" y="1296515"/>
          <a:ext cx="2183756" cy="489539"/>
        </a:xfrm>
        <a:custGeom>
          <a:avLst/>
          <a:gdLst/>
          <a:ahLst/>
          <a:cxnLst/>
          <a:rect l="0" t="0" r="0" b="0"/>
          <a:pathLst>
            <a:path>
              <a:moveTo>
                <a:pt x="2183756" y="0"/>
              </a:moveTo>
              <a:lnTo>
                <a:pt x="2183756" y="211253"/>
              </a:lnTo>
              <a:lnTo>
                <a:pt x="0" y="211253"/>
              </a:lnTo>
              <a:lnTo>
                <a:pt x="0" y="489539"/>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BC7330-E931-4054-9AB2-E9B405AE49FF}">
      <dsp:nvSpPr>
        <dsp:cNvPr id="0" name=""/>
        <dsp:cNvSpPr/>
      </dsp:nvSpPr>
      <dsp:spPr>
        <a:xfrm>
          <a:off x="6699970" y="1296515"/>
          <a:ext cx="2926340" cy="485151"/>
        </a:xfrm>
        <a:custGeom>
          <a:avLst/>
          <a:gdLst/>
          <a:ahLst/>
          <a:cxnLst/>
          <a:rect l="0" t="0" r="0" b="0"/>
          <a:pathLst>
            <a:path>
              <a:moveTo>
                <a:pt x="0" y="0"/>
              </a:moveTo>
              <a:lnTo>
                <a:pt x="0" y="206866"/>
              </a:lnTo>
              <a:lnTo>
                <a:pt x="2926340" y="206866"/>
              </a:lnTo>
              <a:lnTo>
                <a:pt x="2926340" y="485151"/>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5886D9-2A77-4AA3-944E-C6F69A0C5E99}">
      <dsp:nvSpPr>
        <dsp:cNvPr id="0" name=""/>
        <dsp:cNvSpPr/>
      </dsp:nvSpPr>
      <dsp:spPr>
        <a:xfrm>
          <a:off x="6654250" y="178641"/>
          <a:ext cx="91440" cy="658255"/>
        </a:xfrm>
        <a:custGeom>
          <a:avLst/>
          <a:gdLst/>
          <a:ahLst/>
          <a:cxnLst/>
          <a:rect l="0" t="0" r="0" b="0"/>
          <a:pathLst>
            <a:path>
              <a:moveTo>
                <a:pt x="57195" y="0"/>
              </a:moveTo>
              <a:lnTo>
                <a:pt x="57195" y="379969"/>
              </a:lnTo>
              <a:lnTo>
                <a:pt x="45720" y="379969"/>
              </a:lnTo>
              <a:lnTo>
                <a:pt x="45720" y="658255"/>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365C5-64B5-48A0-AAA3-3D296FA4DE66}">
      <dsp:nvSpPr>
        <dsp:cNvPr id="0" name=""/>
        <dsp:cNvSpPr/>
      </dsp:nvSpPr>
      <dsp:spPr>
        <a:xfrm>
          <a:off x="5467691" y="-317086"/>
          <a:ext cx="2487507" cy="49572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82935-FEE3-4BA6-831E-974F1BBDEDE4}">
      <dsp:nvSpPr>
        <dsp:cNvPr id="0" name=""/>
        <dsp:cNvSpPr/>
      </dsp:nvSpPr>
      <dsp:spPr>
        <a:xfrm>
          <a:off x="5801467" y="0"/>
          <a:ext cx="2487507" cy="495728"/>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CONSEJO DE ADMINISTRACION SEGLAR</a:t>
          </a:r>
          <a:endParaRPr lang="es-EC" sz="1400" kern="1200" dirty="0"/>
        </a:p>
      </dsp:txBody>
      <dsp:txXfrm>
        <a:off x="5815986" y="14519"/>
        <a:ext cx="2458469" cy="466690"/>
      </dsp:txXfrm>
    </dsp:sp>
    <dsp:sp modelId="{6251B1D2-270F-4515-8655-1A8761E4091D}">
      <dsp:nvSpPr>
        <dsp:cNvPr id="0" name=""/>
        <dsp:cNvSpPr/>
      </dsp:nvSpPr>
      <dsp:spPr>
        <a:xfrm>
          <a:off x="5732192" y="836896"/>
          <a:ext cx="1935555" cy="45961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D5161-7C10-44A2-9CF6-E0B494965D72}">
      <dsp:nvSpPr>
        <dsp:cNvPr id="0" name=""/>
        <dsp:cNvSpPr/>
      </dsp:nvSpPr>
      <dsp:spPr>
        <a:xfrm>
          <a:off x="6065968" y="1153983"/>
          <a:ext cx="1935555" cy="459619"/>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DIRECCIÓN </a:t>
          </a:r>
          <a:r>
            <a:rPr lang="es-EC" sz="1400" kern="1200" dirty="0" smtClean="0"/>
            <a:t>GENERAL</a:t>
          </a:r>
          <a:endParaRPr lang="es-EC" sz="1400" kern="1200" dirty="0"/>
        </a:p>
      </dsp:txBody>
      <dsp:txXfrm>
        <a:off x="6079430" y="1167445"/>
        <a:ext cx="1908631" cy="432695"/>
      </dsp:txXfrm>
    </dsp:sp>
    <dsp:sp modelId="{8A3E5FF2-27CA-4D31-A45C-CA43CC2C794F}">
      <dsp:nvSpPr>
        <dsp:cNvPr id="0" name=""/>
        <dsp:cNvSpPr/>
      </dsp:nvSpPr>
      <dsp:spPr>
        <a:xfrm>
          <a:off x="8872116" y="1781667"/>
          <a:ext cx="1508389" cy="84440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13148-F8A1-435F-A3D2-975A7CFB07BB}">
      <dsp:nvSpPr>
        <dsp:cNvPr id="0" name=""/>
        <dsp:cNvSpPr/>
      </dsp:nvSpPr>
      <dsp:spPr>
        <a:xfrm>
          <a:off x="9205892" y="2098754"/>
          <a:ext cx="1508389" cy="844405"/>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RADIO SANTA </a:t>
          </a:r>
          <a:r>
            <a:rPr lang="es-EC" sz="1400" kern="1200" dirty="0" smtClean="0"/>
            <a:t>MARÍA </a:t>
          </a:r>
          <a:r>
            <a:rPr lang="es-EC" sz="1400" kern="1200" dirty="0" smtClean="0"/>
            <a:t>AM</a:t>
          </a:r>
          <a:endParaRPr lang="es-EC" sz="1400" kern="1200" dirty="0"/>
        </a:p>
      </dsp:txBody>
      <dsp:txXfrm>
        <a:off x="9230624" y="2123486"/>
        <a:ext cx="1458925" cy="794941"/>
      </dsp:txXfrm>
    </dsp:sp>
    <dsp:sp modelId="{4B3FA49C-DCA8-4717-A1E5-82AA51E10766}">
      <dsp:nvSpPr>
        <dsp:cNvPr id="0" name=""/>
        <dsp:cNvSpPr/>
      </dsp:nvSpPr>
      <dsp:spPr>
        <a:xfrm>
          <a:off x="3829428" y="1786055"/>
          <a:ext cx="1373570" cy="64554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CB71B-C87E-4D7E-8D94-2BBCADCA9ED1}">
      <dsp:nvSpPr>
        <dsp:cNvPr id="0" name=""/>
        <dsp:cNvSpPr/>
      </dsp:nvSpPr>
      <dsp:spPr>
        <a:xfrm>
          <a:off x="4163204" y="2103142"/>
          <a:ext cx="1373570" cy="645545"/>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RADIO SANTA CRUZ FM</a:t>
          </a:r>
          <a:endParaRPr lang="es-EC" sz="1400" kern="1200" dirty="0"/>
        </a:p>
      </dsp:txBody>
      <dsp:txXfrm>
        <a:off x="4182111" y="2122049"/>
        <a:ext cx="1335756" cy="607731"/>
      </dsp:txXfrm>
    </dsp:sp>
    <dsp:sp modelId="{75D030DA-9546-4DDB-80D7-D02271156A11}">
      <dsp:nvSpPr>
        <dsp:cNvPr id="0" name=""/>
        <dsp:cNvSpPr/>
      </dsp:nvSpPr>
      <dsp:spPr>
        <a:xfrm>
          <a:off x="-333775" y="3640468"/>
          <a:ext cx="2093985" cy="107531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3B927-F3EA-44EE-A994-5ECD03D38384}">
      <dsp:nvSpPr>
        <dsp:cNvPr id="0" name=""/>
        <dsp:cNvSpPr/>
      </dsp:nvSpPr>
      <dsp:spPr>
        <a:xfrm>
          <a:off x="0" y="3957555"/>
          <a:ext cx="2093985" cy="1075312"/>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DEPARTAMENTO ADMINISTRATIVO</a:t>
          </a:r>
          <a:endParaRPr lang="es-EC" sz="1400" kern="1200" dirty="0"/>
        </a:p>
      </dsp:txBody>
      <dsp:txXfrm>
        <a:off x="31495" y="3989050"/>
        <a:ext cx="2030995" cy="1012322"/>
      </dsp:txXfrm>
    </dsp:sp>
    <dsp:sp modelId="{191B6E89-5B11-4B79-9EF2-BDF1A7659819}">
      <dsp:nvSpPr>
        <dsp:cNvPr id="0" name=""/>
        <dsp:cNvSpPr/>
      </dsp:nvSpPr>
      <dsp:spPr>
        <a:xfrm>
          <a:off x="2384284" y="3633678"/>
          <a:ext cx="1870038" cy="107531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A69E9-A9CC-4C74-B1FD-35248CD0B935}">
      <dsp:nvSpPr>
        <dsp:cNvPr id="0" name=""/>
        <dsp:cNvSpPr/>
      </dsp:nvSpPr>
      <dsp:spPr>
        <a:xfrm>
          <a:off x="2718060" y="3950765"/>
          <a:ext cx="1870038" cy="1075312"/>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DEPARTAMENTO MARKETING</a:t>
          </a:r>
          <a:endParaRPr lang="es-EC" sz="1400" kern="1200" dirty="0"/>
        </a:p>
      </dsp:txBody>
      <dsp:txXfrm>
        <a:off x="2749555" y="3982260"/>
        <a:ext cx="1807048" cy="1012322"/>
      </dsp:txXfrm>
    </dsp:sp>
    <dsp:sp modelId="{3064EAB3-6F20-4C20-8821-30930652F07B}">
      <dsp:nvSpPr>
        <dsp:cNvPr id="0" name=""/>
        <dsp:cNvSpPr/>
      </dsp:nvSpPr>
      <dsp:spPr>
        <a:xfrm>
          <a:off x="5253814" y="3653859"/>
          <a:ext cx="1885749" cy="107531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FA92DF-C628-466A-A010-3A724A1D47AF}">
      <dsp:nvSpPr>
        <dsp:cNvPr id="0" name=""/>
        <dsp:cNvSpPr/>
      </dsp:nvSpPr>
      <dsp:spPr>
        <a:xfrm>
          <a:off x="5587590" y="3970946"/>
          <a:ext cx="1885749" cy="1075312"/>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DEPARTAMENTO PRODUCCION</a:t>
          </a:r>
          <a:endParaRPr lang="es-EC" sz="1400" kern="1200" dirty="0"/>
        </a:p>
      </dsp:txBody>
      <dsp:txXfrm>
        <a:off x="5619085" y="4002441"/>
        <a:ext cx="1822759" cy="1012322"/>
      </dsp:txXfrm>
    </dsp:sp>
    <dsp:sp modelId="{48452A1C-4DC9-4FB6-BD05-534CAAFF40E4}">
      <dsp:nvSpPr>
        <dsp:cNvPr id="0" name=""/>
        <dsp:cNvSpPr/>
      </dsp:nvSpPr>
      <dsp:spPr>
        <a:xfrm>
          <a:off x="7824268" y="3639362"/>
          <a:ext cx="1920746" cy="88866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CC746C-00B3-46FB-AE01-FA07F0E6AEF5}">
      <dsp:nvSpPr>
        <dsp:cNvPr id="0" name=""/>
        <dsp:cNvSpPr/>
      </dsp:nvSpPr>
      <dsp:spPr>
        <a:xfrm>
          <a:off x="8158044" y="3956449"/>
          <a:ext cx="1920746" cy="888660"/>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DEPARTAMENTO TECNICO</a:t>
          </a:r>
          <a:endParaRPr lang="es-EC" sz="1400" kern="1200" dirty="0"/>
        </a:p>
      </dsp:txBody>
      <dsp:txXfrm>
        <a:off x="8184072" y="3982477"/>
        <a:ext cx="1868690" cy="836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D60C8-CAB5-4FF0-AA73-1E834C064D6C}">
      <dsp:nvSpPr>
        <dsp:cNvPr id="0" name=""/>
        <dsp:cNvSpPr/>
      </dsp:nvSpPr>
      <dsp:spPr>
        <a:xfrm>
          <a:off x="3251199" y="2017"/>
          <a:ext cx="4876800" cy="496755"/>
        </a:xfrm>
        <a:prstGeom prst="rightArrow">
          <a:avLst>
            <a:gd name="adj1" fmla="val 75000"/>
            <a:gd name="adj2" fmla="val 5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Servicio de rentas internas </a:t>
          </a:r>
          <a:endParaRPr lang="es-EC" sz="1500" kern="1200" dirty="0"/>
        </a:p>
      </dsp:txBody>
      <dsp:txXfrm>
        <a:off x="3251199" y="64111"/>
        <a:ext cx="4690517" cy="372567"/>
      </dsp:txXfrm>
    </dsp:sp>
    <dsp:sp modelId="{FF97BB8D-46ED-4FF2-AF95-CDDF5F9CC223}">
      <dsp:nvSpPr>
        <dsp:cNvPr id="0" name=""/>
        <dsp:cNvSpPr/>
      </dsp:nvSpPr>
      <dsp:spPr>
        <a:xfrm>
          <a:off x="0" y="2017"/>
          <a:ext cx="3251200" cy="49675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smtClean="0"/>
            <a:t>SRI</a:t>
          </a:r>
          <a:endParaRPr lang="es-EC" sz="2700" kern="1200" dirty="0"/>
        </a:p>
      </dsp:txBody>
      <dsp:txXfrm>
        <a:off x="24250" y="26267"/>
        <a:ext cx="3202700" cy="448255"/>
      </dsp:txXfrm>
    </dsp:sp>
    <dsp:sp modelId="{44D2267A-A8EB-46D5-B755-EDF21BF4C228}">
      <dsp:nvSpPr>
        <dsp:cNvPr id="0" name=""/>
        <dsp:cNvSpPr/>
      </dsp:nvSpPr>
      <dsp:spPr>
        <a:xfrm>
          <a:off x="3251199" y="548448"/>
          <a:ext cx="4876800" cy="496755"/>
        </a:xfrm>
        <a:prstGeom prst="rightArrow">
          <a:avLst>
            <a:gd name="adj1" fmla="val 75000"/>
            <a:gd name="adj2" fmla="val 5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Instituto ecuatoriano de </a:t>
          </a:r>
          <a:r>
            <a:rPr lang="es-EC" sz="1500" kern="1200" dirty="0" smtClean="0"/>
            <a:t>seguridad social</a:t>
          </a:r>
          <a:endParaRPr lang="es-EC" sz="1500" kern="1200" dirty="0"/>
        </a:p>
      </dsp:txBody>
      <dsp:txXfrm>
        <a:off x="3251199" y="610542"/>
        <a:ext cx="4690517" cy="372567"/>
      </dsp:txXfrm>
    </dsp:sp>
    <dsp:sp modelId="{8D80E74F-E75B-4A79-8965-CADBB57C0A24}">
      <dsp:nvSpPr>
        <dsp:cNvPr id="0" name=""/>
        <dsp:cNvSpPr/>
      </dsp:nvSpPr>
      <dsp:spPr>
        <a:xfrm>
          <a:off x="0" y="548448"/>
          <a:ext cx="3251200" cy="49675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smtClean="0"/>
            <a:t>IESS</a:t>
          </a:r>
          <a:endParaRPr lang="es-EC" sz="2700" kern="1200" dirty="0"/>
        </a:p>
      </dsp:txBody>
      <dsp:txXfrm>
        <a:off x="24250" y="572698"/>
        <a:ext cx="3202700" cy="448255"/>
      </dsp:txXfrm>
    </dsp:sp>
    <dsp:sp modelId="{FAF73DCF-F477-4338-8889-526DEAF92F98}">
      <dsp:nvSpPr>
        <dsp:cNvPr id="0" name=""/>
        <dsp:cNvSpPr/>
      </dsp:nvSpPr>
      <dsp:spPr>
        <a:xfrm>
          <a:off x="3251199" y="1094878"/>
          <a:ext cx="4876800" cy="496755"/>
        </a:xfrm>
        <a:prstGeom prst="rightArrow">
          <a:avLst>
            <a:gd name="adj1" fmla="val 75000"/>
            <a:gd name="adj2" fmla="val 5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Ministerio de Trabajo 	</a:t>
          </a:r>
          <a:endParaRPr lang="es-EC" sz="1500" kern="1200" dirty="0"/>
        </a:p>
      </dsp:txBody>
      <dsp:txXfrm>
        <a:off x="3251199" y="1156972"/>
        <a:ext cx="4690517" cy="372567"/>
      </dsp:txXfrm>
    </dsp:sp>
    <dsp:sp modelId="{CDF75798-D4A1-4230-BAEE-7CC2D30A1D11}">
      <dsp:nvSpPr>
        <dsp:cNvPr id="0" name=""/>
        <dsp:cNvSpPr/>
      </dsp:nvSpPr>
      <dsp:spPr>
        <a:xfrm>
          <a:off x="0" y="1094878"/>
          <a:ext cx="3251200" cy="49675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smtClean="0"/>
            <a:t>MDT</a:t>
          </a:r>
          <a:endParaRPr lang="es-EC" sz="2700" kern="1200" dirty="0"/>
        </a:p>
      </dsp:txBody>
      <dsp:txXfrm>
        <a:off x="24250" y="1119128"/>
        <a:ext cx="3202700" cy="448255"/>
      </dsp:txXfrm>
    </dsp:sp>
    <dsp:sp modelId="{E01110D8-F64E-4C5F-A9D0-1A3B3F4C01F2}">
      <dsp:nvSpPr>
        <dsp:cNvPr id="0" name=""/>
        <dsp:cNvSpPr/>
      </dsp:nvSpPr>
      <dsp:spPr>
        <a:xfrm>
          <a:off x="3251199" y="1641309"/>
          <a:ext cx="4876800" cy="496755"/>
        </a:xfrm>
        <a:prstGeom prst="rightArrow">
          <a:avLst>
            <a:gd name="adj1" fmla="val 75000"/>
            <a:gd name="adj2" fmla="val 5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Instituto nacional de compras publicas </a:t>
          </a:r>
          <a:endParaRPr lang="es-EC" sz="1500" kern="1200" dirty="0"/>
        </a:p>
      </dsp:txBody>
      <dsp:txXfrm>
        <a:off x="3251199" y="1703403"/>
        <a:ext cx="4690517" cy="372567"/>
      </dsp:txXfrm>
    </dsp:sp>
    <dsp:sp modelId="{DDA73187-8BBB-4597-B7F6-E1B9C4F677EC}">
      <dsp:nvSpPr>
        <dsp:cNvPr id="0" name=""/>
        <dsp:cNvSpPr/>
      </dsp:nvSpPr>
      <dsp:spPr>
        <a:xfrm>
          <a:off x="0" y="1641309"/>
          <a:ext cx="3251200" cy="49675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smtClean="0"/>
            <a:t>INCOP </a:t>
          </a:r>
          <a:endParaRPr lang="es-EC" sz="2700" kern="1200" dirty="0"/>
        </a:p>
      </dsp:txBody>
      <dsp:txXfrm>
        <a:off x="24250" y="1665559"/>
        <a:ext cx="3202700" cy="448255"/>
      </dsp:txXfrm>
    </dsp:sp>
    <dsp:sp modelId="{C87F61D9-8E62-4D9B-8279-1CD50D59AFDA}">
      <dsp:nvSpPr>
        <dsp:cNvPr id="0" name=""/>
        <dsp:cNvSpPr/>
      </dsp:nvSpPr>
      <dsp:spPr>
        <a:xfrm>
          <a:off x="3251199" y="2187740"/>
          <a:ext cx="4876800" cy="496755"/>
        </a:xfrm>
        <a:prstGeom prst="rightArrow">
          <a:avLst>
            <a:gd name="adj1" fmla="val 75000"/>
            <a:gd name="adj2" fmla="val 5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Patente municipal 2019</a:t>
          </a:r>
          <a:endParaRPr lang="es-EC" sz="1500" kern="1200" dirty="0"/>
        </a:p>
      </dsp:txBody>
      <dsp:txXfrm>
        <a:off x="3251199" y="2249834"/>
        <a:ext cx="4690517" cy="372567"/>
      </dsp:txXfrm>
    </dsp:sp>
    <dsp:sp modelId="{7943D35C-2FBE-4096-B063-B9DB07FDD26A}">
      <dsp:nvSpPr>
        <dsp:cNvPr id="0" name=""/>
        <dsp:cNvSpPr/>
      </dsp:nvSpPr>
      <dsp:spPr>
        <a:xfrm>
          <a:off x="0" y="2187740"/>
          <a:ext cx="3251200" cy="49675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smtClean="0"/>
            <a:t>PM </a:t>
          </a:r>
          <a:endParaRPr lang="es-EC" sz="2700" kern="1200" dirty="0"/>
        </a:p>
      </dsp:txBody>
      <dsp:txXfrm>
        <a:off x="24250" y="2211990"/>
        <a:ext cx="3202700" cy="448255"/>
      </dsp:txXfrm>
    </dsp:sp>
    <dsp:sp modelId="{A29DF23D-E063-4ADB-A979-0E17A0480A6B}">
      <dsp:nvSpPr>
        <dsp:cNvPr id="0" name=""/>
        <dsp:cNvSpPr/>
      </dsp:nvSpPr>
      <dsp:spPr>
        <a:xfrm>
          <a:off x="3251199" y="2734171"/>
          <a:ext cx="4876800" cy="496755"/>
        </a:xfrm>
        <a:prstGeom prst="rightArrow">
          <a:avLst>
            <a:gd name="adj1" fmla="val 75000"/>
            <a:gd name="adj2" fmla="val 5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Sociedad general de autores y compositores ecuatorianos</a:t>
          </a:r>
          <a:endParaRPr lang="es-EC" sz="1500" kern="1200" dirty="0"/>
        </a:p>
      </dsp:txBody>
      <dsp:txXfrm>
        <a:off x="3251199" y="2796265"/>
        <a:ext cx="4690517" cy="372567"/>
      </dsp:txXfrm>
    </dsp:sp>
    <dsp:sp modelId="{847D7517-AE70-424A-9E3B-025FA2A4B6C6}">
      <dsp:nvSpPr>
        <dsp:cNvPr id="0" name=""/>
        <dsp:cNvSpPr/>
      </dsp:nvSpPr>
      <dsp:spPr>
        <a:xfrm>
          <a:off x="0" y="2734171"/>
          <a:ext cx="3251200" cy="49675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smtClean="0"/>
            <a:t>SAYCE </a:t>
          </a:r>
          <a:endParaRPr lang="es-EC" sz="2700" kern="1200" dirty="0"/>
        </a:p>
      </dsp:txBody>
      <dsp:txXfrm>
        <a:off x="24250" y="2758421"/>
        <a:ext cx="3202700" cy="448255"/>
      </dsp:txXfrm>
    </dsp:sp>
    <dsp:sp modelId="{9488592E-DBDD-4AF0-90DB-026CE6F93F30}">
      <dsp:nvSpPr>
        <dsp:cNvPr id="0" name=""/>
        <dsp:cNvSpPr/>
      </dsp:nvSpPr>
      <dsp:spPr>
        <a:xfrm>
          <a:off x="3251199" y="3280602"/>
          <a:ext cx="4876800" cy="496755"/>
        </a:xfrm>
        <a:prstGeom prst="rightArrow">
          <a:avLst>
            <a:gd name="adj1" fmla="val 75000"/>
            <a:gd name="adj2" fmla="val 5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Agencia de regulación y control de las telecomunicaciones </a:t>
          </a:r>
          <a:endParaRPr lang="es-EC" sz="1500" kern="1200" dirty="0"/>
        </a:p>
      </dsp:txBody>
      <dsp:txXfrm>
        <a:off x="3251199" y="3342696"/>
        <a:ext cx="4690517" cy="372567"/>
      </dsp:txXfrm>
    </dsp:sp>
    <dsp:sp modelId="{F97A744E-91D7-4D64-85F8-BE5C8832FB03}">
      <dsp:nvSpPr>
        <dsp:cNvPr id="0" name=""/>
        <dsp:cNvSpPr/>
      </dsp:nvSpPr>
      <dsp:spPr>
        <a:xfrm>
          <a:off x="0" y="3280602"/>
          <a:ext cx="3251200" cy="49675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smtClean="0"/>
            <a:t>ARCOTEL </a:t>
          </a:r>
          <a:endParaRPr lang="es-EC" sz="2700" kern="1200" dirty="0"/>
        </a:p>
      </dsp:txBody>
      <dsp:txXfrm>
        <a:off x="24250" y="3304852"/>
        <a:ext cx="3202700" cy="448255"/>
      </dsp:txXfrm>
    </dsp:sp>
    <dsp:sp modelId="{A81E491D-F32A-4467-B175-56C0FF3FC79C}">
      <dsp:nvSpPr>
        <dsp:cNvPr id="0" name=""/>
        <dsp:cNvSpPr/>
      </dsp:nvSpPr>
      <dsp:spPr>
        <a:xfrm>
          <a:off x="3251199" y="3827032"/>
          <a:ext cx="4876800" cy="496755"/>
        </a:xfrm>
        <a:prstGeom prst="rightArrow">
          <a:avLst>
            <a:gd name="adj1" fmla="val 75000"/>
            <a:gd name="adj2" fmla="val 5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Sociedad de productores de fonogramas </a:t>
          </a:r>
          <a:endParaRPr lang="es-EC" sz="1500" kern="1200" dirty="0"/>
        </a:p>
      </dsp:txBody>
      <dsp:txXfrm>
        <a:off x="3251199" y="3889126"/>
        <a:ext cx="4690517" cy="372567"/>
      </dsp:txXfrm>
    </dsp:sp>
    <dsp:sp modelId="{52CD6897-4A69-4B8C-BD69-952102B295FD}">
      <dsp:nvSpPr>
        <dsp:cNvPr id="0" name=""/>
        <dsp:cNvSpPr/>
      </dsp:nvSpPr>
      <dsp:spPr>
        <a:xfrm>
          <a:off x="0" y="3827032"/>
          <a:ext cx="3251200" cy="49675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smtClean="0"/>
            <a:t>SOPROFON </a:t>
          </a:r>
          <a:endParaRPr lang="es-EC" sz="2700" kern="1200" dirty="0"/>
        </a:p>
      </dsp:txBody>
      <dsp:txXfrm>
        <a:off x="24250" y="3851282"/>
        <a:ext cx="3202700" cy="448255"/>
      </dsp:txXfrm>
    </dsp:sp>
    <dsp:sp modelId="{D9E363E3-1C26-4978-BB60-0B65B8D232F4}">
      <dsp:nvSpPr>
        <dsp:cNvPr id="0" name=""/>
        <dsp:cNvSpPr/>
      </dsp:nvSpPr>
      <dsp:spPr>
        <a:xfrm>
          <a:off x="3251199" y="4373463"/>
          <a:ext cx="4876800" cy="496755"/>
        </a:xfrm>
        <a:prstGeom prst="rightArrow">
          <a:avLst>
            <a:gd name="adj1" fmla="val 75000"/>
            <a:gd name="adj2" fmla="val 5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Coordinadora de radios populares educativas del ecuador </a:t>
          </a:r>
          <a:endParaRPr lang="es-EC" sz="1500" kern="1200" dirty="0"/>
        </a:p>
      </dsp:txBody>
      <dsp:txXfrm>
        <a:off x="3251199" y="4435557"/>
        <a:ext cx="4690517" cy="372567"/>
      </dsp:txXfrm>
    </dsp:sp>
    <dsp:sp modelId="{E1B87358-B25A-4CE5-8586-DE27C90D717B}">
      <dsp:nvSpPr>
        <dsp:cNvPr id="0" name=""/>
        <dsp:cNvSpPr/>
      </dsp:nvSpPr>
      <dsp:spPr>
        <a:xfrm>
          <a:off x="0" y="4373463"/>
          <a:ext cx="3251200" cy="49675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smtClean="0"/>
            <a:t>CORAPE </a:t>
          </a:r>
          <a:endParaRPr lang="es-EC" sz="2700" kern="1200" dirty="0"/>
        </a:p>
      </dsp:txBody>
      <dsp:txXfrm>
        <a:off x="24250" y="4397713"/>
        <a:ext cx="3202700" cy="448255"/>
      </dsp:txXfrm>
    </dsp:sp>
    <dsp:sp modelId="{86AD8C4C-B091-41F8-ABD0-CE6CA1136C57}">
      <dsp:nvSpPr>
        <dsp:cNvPr id="0" name=""/>
        <dsp:cNvSpPr/>
      </dsp:nvSpPr>
      <dsp:spPr>
        <a:xfrm>
          <a:off x="3251199" y="4919894"/>
          <a:ext cx="4876800" cy="496755"/>
        </a:xfrm>
        <a:prstGeom prst="rightArrow">
          <a:avLst>
            <a:gd name="adj1" fmla="val 75000"/>
            <a:gd name="adj2" fmla="val 5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Secretaria general de comunicación de la presidencia </a:t>
          </a:r>
          <a:endParaRPr lang="es-EC" sz="1500" kern="1200" dirty="0"/>
        </a:p>
      </dsp:txBody>
      <dsp:txXfrm>
        <a:off x="3251199" y="4981988"/>
        <a:ext cx="4690517" cy="372567"/>
      </dsp:txXfrm>
    </dsp:sp>
    <dsp:sp modelId="{F84932B7-95A0-4AF4-9359-412F0C67A2C9}">
      <dsp:nvSpPr>
        <dsp:cNvPr id="0" name=""/>
        <dsp:cNvSpPr/>
      </dsp:nvSpPr>
      <dsp:spPr>
        <a:xfrm>
          <a:off x="0" y="4919894"/>
          <a:ext cx="3251200" cy="49675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smtClean="0"/>
            <a:t>SECOM </a:t>
          </a:r>
          <a:endParaRPr lang="es-EC" sz="2700" kern="1200" dirty="0"/>
        </a:p>
      </dsp:txBody>
      <dsp:txXfrm>
        <a:off x="24250" y="4944144"/>
        <a:ext cx="3202700" cy="448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FADEA-A514-49A3-A95B-491A79927248}">
      <dsp:nvSpPr>
        <dsp:cNvPr id="0" name=""/>
        <dsp:cNvSpPr/>
      </dsp:nvSpPr>
      <dsp:spPr>
        <a:xfrm>
          <a:off x="0" y="363093"/>
          <a:ext cx="6096000" cy="5544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28A82D-A352-4C51-A025-DFE884A77FFB}">
      <dsp:nvSpPr>
        <dsp:cNvPr id="0" name=""/>
        <dsp:cNvSpPr/>
      </dsp:nvSpPr>
      <dsp:spPr>
        <a:xfrm>
          <a:off x="304800" y="38373"/>
          <a:ext cx="4267200" cy="64944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s-ES" sz="2200" kern="1200" dirty="0" smtClean="0"/>
            <a:t>Amanecer con Dios</a:t>
          </a:r>
        </a:p>
        <a:p>
          <a:pPr lvl="0" algn="l" defTabSz="977900">
            <a:lnSpc>
              <a:spcPct val="90000"/>
            </a:lnSpc>
            <a:spcBef>
              <a:spcPct val="0"/>
            </a:spcBef>
            <a:spcAft>
              <a:spcPct val="35000"/>
            </a:spcAft>
          </a:pPr>
          <a:r>
            <a:rPr lang="es-ES" sz="2200" kern="1200" dirty="0" smtClean="0"/>
            <a:t>Lunes a Sábado  </a:t>
          </a:r>
          <a:endParaRPr lang="es-ES" sz="2200" kern="1200" dirty="0"/>
        </a:p>
      </dsp:txBody>
      <dsp:txXfrm>
        <a:off x="336503" y="70076"/>
        <a:ext cx="4203794" cy="586034"/>
      </dsp:txXfrm>
    </dsp:sp>
    <dsp:sp modelId="{306A09F2-81C8-493E-8195-AC39B64AEAA3}">
      <dsp:nvSpPr>
        <dsp:cNvPr id="0" name=""/>
        <dsp:cNvSpPr/>
      </dsp:nvSpPr>
      <dsp:spPr>
        <a:xfrm>
          <a:off x="0" y="1361013"/>
          <a:ext cx="6096000" cy="5544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D5B1F2-0C73-4305-87BB-D146C3A7F871}">
      <dsp:nvSpPr>
        <dsp:cNvPr id="0" name=""/>
        <dsp:cNvSpPr/>
      </dsp:nvSpPr>
      <dsp:spPr>
        <a:xfrm>
          <a:off x="304800" y="1036293"/>
          <a:ext cx="4267200" cy="64944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s-ES" sz="2200" kern="1200" dirty="0" smtClean="0"/>
            <a:t>Momentos de reflexión </a:t>
          </a:r>
        </a:p>
        <a:p>
          <a:pPr lvl="0" algn="l" defTabSz="977900">
            <a:lnSpc>
              <a:spcPct val="90000"/>
            </a:lnSpc>
            <a:spcBef>
              <a:spcPct val="0"/>
            </a:spcBef>
            <a:spcAft>
              <a:spcPct val="35000"/>
            </a:spcAft>
          </a:pPr>
          <a:r>
            <a:rPr lang="es-ES" sz="2200" kern="1200" dirty="0" smtClean="0"/>
            <a:t>Diario</a:t>
          </a:r>
          <a:endParaRPr lang="es-ES" sz="2200" kern="1200" dirty="0"/>
        </a:p>
      </dsp:txBody>
      <dsp:txXfrm>
        <a:off x="336503" y="1067996"/>
        <a:ext cx="4203794" cy="586034"/>
      </dsp:txXfrm>
    </dsp:sp>
    <dsp:sp modelId="{B25A4D62-75B4-4F7E-BA60-9459FC1D013F}">
      <dsp:nvSpPr>
        <dsp:cNvPr id="0" name=""/>
        <dsp:cNvSpPr/>
      </dsp:nvSpPr>
      <dsp:spPr>
        <a:xfrm>
          <a:off x="0" y="2358933"/>
          <a:ext cx="6096000" cy="5544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DB319D-B0CD-494A-8136-654569B206B8}">
      <dsp:nvSpPr>
        <dsp:cNvPr id="0" name=""/>
        <dsp:cNvSpPr/>
      </dsp:nvSpPr>
      <dsp:spPr>
        <a:xfrm>
          <a:off x="304800" y="2034213"/>
          <a:ext cx="4267200" cy="64944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s-ES" sz="2200" kern="1200" dirty="0" smtClean="0"/>
            <a:t>Enlacé Radio Católica Mundial</a:t>
          </a:r>
        </a:p>
        <a:p>
          <a:pPr lvl="0" algn="l" defTabSz="977900">
            <a:lnSpc>
              <a:spcPct val="90000"/>
            </a:lnSpc>
            <a:spcBef>
              <a:spcPct val="0"/>
            </a:spcBef>
            <a:spcAft>
              <a:spcPct val="35000"/>
            </a:spcAft>
          </a:pPr>
          <a:r>
            <a:rPr lang="es-ES" sz="2200" kern="1200" dirty="0" smtClean="0"/>
            <a:t>Diario</a:t>
          </a:r>
          <a:endParaRPr lang="es-ES" sz="2200" kern="1200" dirty="0"/>
        </a:p>
      </dsp:txBody>
      <dsp:txXfrm>
        <a:off x="336503" y="2065916"/>
        <a:ext cx="4203794" cy="586034"/>
      </dsp:txXfrm>
    </dsp:sp>
    <dsp:sp modelId="{DC79CFA7-125C-4902-9950-AC166BA6595F}">
      <dsp:nvSpPr>
        <dsp:cNvPr id="0" name=""/>
        <dsp:cNvSpPr/>
      </dsp:nvSpPr>
      <dsp:spPr>
        <a:xfrm>
          <a:off x="0" y="3471226"/>
          <a:ext cx="6096000" cy="5544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23878F-8A92-48AC-A86D-0533E20CC125}">
      <dsp:nvSpPr>
        <dsp:cNvPr id="0" name=""/>
        <dsp:cNvSpPr/>
      </dsp:nvSpPr>
      <dsp:spPr>
        <a:xfrm>
          <a:off x="304800" y="3032133"/>
          <a:ext cx="4267200" cy="763812"/>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s-ES" sz="2200" kern="1200" dirty="0" smtClean="0"/>
            <a:t>Eucaristías </a:t>
          </a:r>
        </a:p>
        <a:p>
          <a:pPr lvl="0" algn="l" defTabSz="977900">
            <a:lnSpc>
              <a:spcPct val="90000"/>
            </a:lnSpc>
            <a:spcBef>
              <a:spcPct val="0"/>
            </a:spcBef>
            <a:spcAft>
              <a:spcPct val="35000"/>
            </a:spcAft>
          </a:pPr>
          <a:r>
            <a:rPr lang="es-ES" sz="2200" kern="1200" dirty="0" smtClean="0"/>
            <a:t>Martes, Jueves y Domingos </a:t>
          </a:r>
          <a:endParaRPr lang="es-ES" sz="2200" kern="1200" dirty="0"/>
        </a:p>
      </dsp:txBody>
      <dsp:txXfrm>
        <a:off x="342086" y="3069419"/>
        <a:ext cx="4192628" cy="689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43844-91D1-411E-A686-8436EEC4D29B}">
      <dsp:nvSpPr>
        <dsp:cNvPr id="0" name=""/>
        <dsp:cNvSpPr/>
      </dsp:nvSpPr>
      <dsp:spPr>
        <a:xfrm>
          <a:off x="5481545" y="5133354"/>
          <a:ext cx="502952" cy="91440"/>
        </a:xfrm>
        <a:custGeom>
          <a:avLst/>
          <a:gdLst/>
          <a:ahLst/>
          <a:cxnLst/>
          <a:rect l="0" t="0" r="0" b="0"/>
          <a:pathLst>
            <a:path>
              <a:moveTo>
                <a:pt x="0" y="45720"/>
              </a:moveTo>
              <a:lnTo>
                <a:pt x="502952" y="4572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20447" y="5166500"/>
        <a:ext cx="25147" cy="25147"/>
      </dsp:txXfrm>
    </dsp:sp>
    <dsp:sp modelId="{E08420B1-56ED-4561-93B7-B12D7D75D7E4}">
      <dsp:nvSpPr>
        <dsp:cNvPr id="0" name=""/>
        <dsp:cNvSpPr/>
      </dsp:nvSpPr>
      <dsp:spPr>
        <a:xfrm>
          <a:off x="2463831" y="3741520"/>
          <a:ext cx="502952" cy="1437554"/>
        </a:xfrm>
        <a:custGeom>
          <a:avLst/>
          <a:gdLst/>
          <a:ahLst/>
          <a:cxnLst/>
          <a:rect l="0" t="0" r="0" b="0"/>
          <a:pathLst>
            <a:path>
              <a:moveTo>
                <a:pt x="0" y="0"/>
              </a:moveTo>
              <a:lnTo>
                <a:pt x="251476" y="0"/>
              </a:lnTo>
              <a:lnTo>
                <a:pt x="251476" y="1437554"/>
              </a:lnTo>
              <a:lnTo>
                <a:pt x="502952" y="1437554"/>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2677232" y="4422222"/>
        <a:ext cx="76149" cy="76149"/>
      </dsp:txXfrm>
    </dsp:sp>
    <dsp:sp modelId="{91C340A2-4A4F-4360-81A4-58E4BA7E0988}">
      <dsp:nvSpPr>
        <dsp:cNvPr id="0" name=""/>
        <dsp:cNvSpPr/>
      </dsp:nvSpPr>
      <dsp:spPr>
        <a:xfrm>
          <a:off x="5481545" y="2303966"/>
          <a:ext cx="502952" cy="1916738"/>
        </a:xfrm>
        <a:custGeom>
          <a:avLst/>
          <a:gdLst/>
          <a:ahLst/>
          <a:cxnLst/>
          <a:rect l="0" t="0" r="0" b="0"/>
          <a:pathLst>
            <a:path>
              <a:moveTo>
                <a:pt x="0" y="0"/>
              </a:moveTo>
              <a:lnTo>
                <a:pt x="251476" y="0"/>
              </a:lnTo>
              <a:lnTo>
                <a:pt x="251476" y="1916738"/>
              </a:lnTo>
              <a:lnTo>
                <a:pt x="502952" y="191673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5683480" y="3212795"/>
        <a:ext cx="99081" cy="99081"/>
      </dsp:txXfrm>
    </dsp:sp>
    <dsp:sp modelId="{6199B86C-3241-4212-879F-4AF23B73B145}">
      <dsp:nvSpPr>
        <dsp:cNvPr id="0" name=""/>
        <dsp:cNvSpPr/>
      </dsp:nvSpPr>
      <dsp:spPr>
        <a:xfrm>
          <a:off x="5481545" y="2303966"/>
          <a:ext cx="502952" cy="958369"/>
        </a:xfrm>
        <a:custGeom>
          <a:avLst/>
          <a:gdLst/>
          <a:ahLst/>
          <a:cxnLst/>
          <a:rect l="0" t="0" r="0" b="0"/>
          <a:pathLst>
            <a:path>
              <a:moveTo>
                <a:pt x="0" y="0"/>
              </a:moveTo>
              <a:lnTo>
                <a:pt x="251476" y="0"/>
              </a:lnTo>
              <a:lnTo>
                <a:pt x="251476" y="958369"/>
              </a:lnTo>
              <a:lnTo>
                <a:pt x="502952" y="958369"/>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05963" y="2756092"/>
        <a:ext cx="54116" cy="54116"/>
      </dsp:txXfrm>
    </dsp:sp>
    <dsp:sp modelId="{DB40841F-36F7-4F5D-9874-C790E99E9147}">
      <dsp:nvSpPr>
        <dsp:cNvPr id="0" name=""/>
        <dsp:cNvSpPr/>
      </dsp:nvSpPr>
      <dsp:spPr>
        <a:xfrm>
          <a:off x="5481545" y="2258246"/>
          <a:ext cx="502952" cy="91440"/>
        </a:xfrm>
        <a:custGeom>
          <a:avLst/>
          <a:gdLst/>
          <a:ahLst/>
          <a:cxnLst/>
          <a:rect l="0" t="0" r="0" b="0"/>
          <a:pathLst>
            <a:path>
              <a:moveTo>
                <a:pt x="0" y="45720"/>
              </a:moveTo>
              <a:lnTo>
                <a:pt x="502952" y="4572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20447" y="2291392"/>
        <a:ext cx="25147" cy="25147"/>
      </dsp:txXfrm>
    </dsp:sp>
    <dsp:sp modelId="{C0C965D3-4AC3-4FEB-81E3-A1756E811D69}">
      <dsp:nvSpPr>
        <dsp:cNvPr id="0" name=""/>
        <dsp:cNvSpPr/>
      </dsp:nvSpPr>
      <dsp:spPr>
        <a:xfrm>
          <a:off x="5481545" y="1345596"/>
          <a:ext cx="502952" cy="958369"/>
        </a:xfrm>
        <a:custGeom>
          <a:avLst/>
          <a:gdLst/>
          <a:ahLst/>
          <a:cxnLst/>
          <a:rect l="0" t="0" r="0" b="0"/>
          <a:pathLst>
            <a:path>
              <a:moveTo>
                <a:pt x="0" y="958369"/>
              </a:moveTo>
              <a:lnTo>
                <a:pt x="251476" y="958369"/>
              </a:lnTo>
              <a:lnTo>
                <a:pt x="251476" y="0"/>
              </a:lnTo>
              <a:lnTo>
                <a:pt x="502952" y="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05963" y="1797723"/>
        <a:ext cx="54116" cy="54116"/>
      </dsp:txXfrm>
    </dsp:sp>
    <dsp:sp modelId="{73DF566A-54BA-4E63-A1B4-19A60930E211}">
      <dsp:nvSpPr>
        <dsp:cNvPr id="0" name=""/>
        <dsp:cNvSpPr/>
      </dsp:nvSpPr>
      <dsp:spPr>
        <a:xfrm>
          <a:off x="5481545" y="387227"/>
          <a:ext cx="502952" cy="1916738"/>
        </a:xfrm>
        <a:custGeom>
          <a:avLst/>
          <a:gdLst/>
          <a:ahLst/>
          <a:cxnLst/>
          <a:rect l="0" t="0" r="0" b="0"/>
          <a:pathLst>
            <a:path>
              <a:moveTo>
                <a:pt x="0" y="1916738"/>
              </a:moveTo>
              <a:lnTo>
                <a:pt x="251476" y="1916738"/>
              </a:lnTo>
              <a:lnTo>
                <a:pt x="251476" y="0"/>
              </a:lnTo>
              <a:lnTo>
                <a:pt x="502952" y="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5683480" y="1296056"/>
        <a:ext cx="99081" cy="99081"/>
      </dsp:txXfrm>
    </dsp:sp>
    <dsp:sp modelId="{830E74F6-872E-426C-A788-EBF01BF01C54}">
      <dsp:nvSpPr>
        <dsp:cNvPr id="0" name=""/>
        <dsp:cNvSpPr/>
      </dsp:nvSpPr>
      <dsp:spPr>
        <a:xfrm>
          <a:off x="2463831" y="2303966"/>
          <a:ext cx="502952" cy="1437554"/>
        </a:xfrm>
        <a:custGeom>
          <a:avLst/>
          <a:gdLst/>
          <a:ahLst/>
          <a:cxnLst/>
          <a:rect l="0" t="0" r="0" b="0"/>
          <a:pathLst>
            <a:path>
              <a:moveTo>
                <a:pt x="0" y="1437554"/>
              </a:moveTo>
              <a:lnTo>
                <a:pt x="251476" y="1437554"/>
              </a:lnTo>
              <a:lnTo>
                <a:pt x="251476" y="0"/>
              </a:lnTo>
              <a:lnTo>
                <a:pt x="502952" y="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2677232" y="2984668"/>
        <a:ext cx="76149" cy="76149"/>
      </dsp:txXfrm>
    </dsp:sp>
    <dsp:sp modelId="{F66D1B21-DC90-4F1C-BE6D-3D8F794DE980}">
      <dsp:nvSpPr>
        <dsp:cNvPr id="0" name=""/>
        <dsp:cNvSpPr/>
      </dsp:nvSpPr>
      <dsp:spPr>
        <a:xfrm rot="16200000">
          <a:off x="62864" y="3358172"/>
          <a:ext cx="4035239" cy="76669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Bookman Old Style" pitchFamily="18" charset="0"/>
            </a:rPr>
            <a:t>PROGRAMAS 2019</a:t>
          </a:r>
          <a:endParaRPr lang="es-EC" sz="1600" kern="1200" dirty="0">
            <a:latin typeface="Bookman Old Style" pitchFamily="18" charset="0"/>
          </a:endParaRPr>
        </a:p>
      </dsp:txBody>
      <dsp:txXfrm>
        <a:off x="62864" y="3358172"/>
        <a:ext cx="4035239" cy="766695"/>
      </dsp:txXfrm>
    </dsp:sp>
    <dsp:sp modelId="{36592927-605C-4884-B886-323BC908B2C0}">
      <dsp:nvSpPr>
        <dsp:cNvPr id="0" name=""/>
        <dsp:cNvSpPr/>
      </dsp:nvSpPr>
      <dsp:spPr>
        <a:xfrm>
          <a:off x="2966783" y="1920618"/>
          <a:ext cx="2514761" cy="76669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Bookman Old Style" pitchFamily="18" charset="0"/>
            </a:rPr>
            <a:t>NUEVOS</a:t>
          </a:r>
          <a:endParaRPr lang="es-EC" sz="1400" kern="1200" dirty="0">
            <a:latin typeface="Bookman Old Style" pitchFamily="18" charset="0"/>
          </a:endParaRPr>
        </a:p>
      </dsp:txBody>
      <dsp:txXfrm>
        <a:off x="2966783" y="1920618"/>
        <a:ext cx="2514761" cy="766695"/>
      </dsp:txXfrm>
    </dsp:sp>
    <dsp:sp modelId="{D4E65194-3084-4993-AE7D-3C564AD3A17B}">
      <dsp:nvSpPr>
        <dsp:cNvPr id="0" name=""/>
        <dsp:cNvSpPr/>
      </dsp:nvSpPr>
      <dsp:spPr>
        <a:xfrm>
          <a:off x="5984497" y="3879"/>
          <a:ext cx="2514761" cy="76669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Bookman Old Style" pitchFamily="18" charset="0"/>
            </a:rPr>
            <a:t>LATINOAMERICA</a:t>
          </a:r>
          <a:endParaRPr lang="es-EC" sz="1200" kern="1200" dirty="0">
            <a:latin typeface="Bookman Old Style" pitchFamily="18" charset="0"/>
          </a:endParaRPr>
        </a:p>
      </dsp:txBody>
      <dsp:txXfrm>
        <a:off x="5984497" y="3879"/>
        <a:ext cx="2514761" cy="766695"/>
      </dsp:txXfrm>
    </dsp:sp>
    <dsp:sp modelId="{5CC611A0-7CCA-45F8-BB92-DF85868596DE}">
      <dsp:nvSpPr>
        <dsp:cNvPr id="0" name=""/>
        <dsp:cNvSpPr/>
      </dsp:nvSpPr>
      <dsp:spPr>
        <a:xfrm>
          <a:off x="5984497" y="962249"/>
          <a:ext cx="2514761" cy="76669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Bookman Old Style" pitchFamily="18" charset="0"/>
            </a:rPr>
            <a:t>DELFINES Y PIQUEROS MÚSICA GALÁPAGUEÑA</a:t>
          </a:r>
          <a:endParaRPr lang="es-EC" sz="1200" kern="1200" dirty="0">
            <a:latin typeface="Bookman Old Style" pitchFamily="18" charset="0"/>
          </a:endParaRPr>
        </a:p>
      </dsp:txBody>
      <dsp:txXfrm>
        <a:off x="5984497" y="962249"/>
        <a:ext cx="2514761" cy="766695"/>
      </dsp:txXfrm>
    </dsp:sp>
    <dsp:sp modelId="{CC9F845E-73C6-447B-9BBB-ABD07F4F5256}">
      <dsp:nvSpPr>
        <dsp:cNvPr id="0" name=""/>
        <dsp:cNvSpPr/>
      </dsp:nvSpPr>
      <dsp:spPr>
        <a:xfrm>
          <a:off x="5984497" y="1920618"/>
          <a:ext cx="2514761" cy="76669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Bookman Old Style" pitchFamily="18" charset="0"/>
            </a:rPr>
            <a:t>EXPLOSIÓN MUSICAL ÉXITOS VARIOS</a:t>
          </a:r>
          <a:endParaRPr lang="es-EC" sz="1200" kern="1200" dirty="0">
            <a:latin typeface="Bookman Old Style" pitchFamily="18" charset="0"/>
          </a:endParaRPr>
        </a:p>
      </dsp:txBody>
      <dsp:txXfrm>
        <a:off x="5984497" y="1920618"/>
        <a:ext cx="2514761" cy="766695"/>
      </dsp:txXfrm>
    </dsp:sp>
    <dsp:sp modelId="{7EDCEE82-876B-41BC-80B9-2C11F7D0D8DF}">
      <dsp:nvSpPr>
        <dsp:cNvPr id="0" name=""/>
        <dsp:cNvSpPr/>
      </dsp:nvSpPr>
      <dsp:spPr>
        <a:xfrm>
          <a:off x="5984497" y="2878987"/>
          <a:ext cx="2514761" cy="76669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Bookman Old Style" pitchFamily="18" charset="0"/>
            </a:rPr>
            <a:t>MADE IN ECUADOR  PENTAGRAMA ECUATORIANO</a:t>
          </a:r>
          <a:endParaRPr lang="es-EC" sz="1400" kern="1200" dirty="0">
            <a:latin typeface="Bookman Old Style" pitchFamily="18" charset="0"/>
          </a:endParaRPr>
        </a:p>
      </dsp:txBody>
      <dsp:txXfrm>
        <a:off x="5984497" y="2878987"/>
        <a:ext cx="2514761" cy="766695"/>
      </dsp:txXfrm>
    </dsp:sp>
    <dsp:sp modelId="{16B805E8-50DA-4942-8AB3-23623AD16123}">
      <dsp:nvSpPr>
        <dsp:cNvPr id="0" name=""/>
        <dsp:cNvSpPr/>
      </dsp:nvSpPr>
      <dsp:spPr>
        <a:xfrm>
          <a:off x="5984497" y="3837357"/>
          <a:ext cx="2514761" cy="76669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latin typeface="Bookman Old Style" pitchFamily="18" charset="0"/>
            </a:rPr>
            <a:t>La Esquina del Mariachi Rancheras</a:t>
          </a:r>
          <a:endParaRPr lang="es-EC" sz="1900" kern="1200" dirty="0">
            <a:latin typeface="Bookman Old Style" pitchFamily="18" charset="0"/>
          </a:endParaRPr>
        </a:p>
      </dsp:txBody>
      <dsp:txXfrm>
        <a:off x="5984497" y="3837357"/>
        <a:ext cx="2514761" cy="766695"/>
      </dsp:txXfrm>
    </dsp:sp>
    <dsp:sp modelId="{D2513100-F89C-41F0-9CF1-6E25103EC1C8}">
      <dsp:nvSpPr>
        <dsp:cNvPr id="0" name=""/>
        <dsp:cNvSpPr/>
      </dsp:nvSpPr>
      <dsp:spPr>
        <a:xfrm>
          <a:off x="2966783" y="4795726"/>
          <a:ext cx="2514761" cy="76669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Bookman Old Style" pitchFamily="18" charset="0"/>
            </a:rPr>
            <a:t>ENLACE</a:t>
          </a:r>
          <a:endParaRPr lang="es-EC" sz="1400" kern="1200" dirty="0">
            <a:latin typeface="Bookman Old Style" pitchFamily="18" charset="0"/>
          </a:endParaRPr>
        </a:p>
      </dsp:txBody>
      <dsp:txXfrm>
        <a:off x="2966783" y="4795726"/>
        <a:ext cx="2514761" cy="766695"/>
      </dsp:txXfrm>
    </dsp:sp>
    <dsp:sp modelId="{BFF06CED-DD46-45A7-A1DC-0FCA2C42C8B1}">
      <dsp:nvSpPr>
        <dsp:cNvPr id="0" name=""/>
        <dsp:cNvSpPr/>
      </dsp:nvSpPr>
      <dsp:spPr>
        <a:xfrm>
          <a:off x="5984497" y="4795726"/>
          <a:ext cx="2514761" cy="76669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Bookman Old Style" pitchFamily="18" charset="0"/>
            </a:rPr>
            <a:t>RADIO CATÓLICA MUNDIAL</a:t>
          </a:r>
          <a:endParaRPr lang="es-EC" sz="1400" kern="1200" dirty="0">
            <a:latin typeface="Bookman Old Style" pitchFamily="18" charset="0"/>
          </a:endParaRPr>
        </a:p>
      </dsp:txBody>
      <dsp:txXfrm>
        <a:off x="5984497" y="4795726"/>
        <a:ext cx="2514761" cy="7666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636EA-47AE-44BE-A38B-EB70CC336639}" type="datetimeFigureOut">
              <a:rPr lang="es-EC" smtClean="0"/>
              <a:pPr/>
              <a:t>06/03/2020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70336-1292-4936-96B8-F6F481364CD4}" type="slidenum">
              <a:rPr lang="es-EC" smtClean="0"/>
              <a:pPr/>
              <a:t>‹Nº›</a:t>
            </a:fld>
            <a:endParaRPr lang="es-EC"/>
          </a:p>
        </p:txBody>
      </p:sp>
    </p:spTree>
    <p:extLst>
      <p:ext uri="{BB962C8B-B14F-4D97-AF65-F5344CB8AC3E}">
        <p14:creationId xmlns:p14="http://schemas.microsoft.com/office/powerpoint/2010/main" val="154688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smtClean="0"/>
          </a:p>
        </p:txBody>
      </p:sp>
      <p:sp>
        <p:nvSpPr>
          <p:cNvPr id="92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01BC63-62B5-4212-9760-D1FDBA912E9F}" type="slidenum">
              <a:rPr lang="es-EC" altLang="es-EC" smtClean="0">
                <a:latin typeface="Calibri" panose="020F0502020204030204" pitchFamily="34" charset="0"/>
              </a:rPr>
              <a:pPr/>
              <a:t>2</a:t>
            </a:fld>
            <a:endParaRPr lang="es-EC" altLang="es-EC" smtClean="0">
              <a:latin typeface="Calibri" panose="020F0502020204030204" pitchFamily="34" charset="0"/>
            </a:endParaRPr>
          </a:p>
        </p:txBody>
      </p:sp>
      <p:sp>
        <p:nvSpPr>
          <p:cNvPr id="46085"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C" altLang="es-EC" smtClean="0"/>
              <a:t>"EVANGELIZAR, EDUCAR Y ENTRETENER"</a:t>
            </a:r>
          </a:p>
        </p:txBody>
      </p:sp>
      <p:sp>
        <p:nvSpPr>
          <p:cNvPr id="46086"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C" altLang="es-EC" smtClean="0"/>
              <a:t>LA PRIMERA EN GALÁPAGOS </a:t>
            </a:r>
          </a:p>
        </p:txBody>
      </p:sp>
    </p:spTree>
    <p:extLst>
      <p:ext uri="{BB962C8B-B14F-4D97-AF65-F5344CB8AC3E}">
        <p14:creationId xmlns:p14="http://schemas.microsoft.com/office/powerpoint/2010/main" val="426791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smtClean="0"/>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D79464-83E5-4181-8E78-BC2E3F659FAF}" type="slidenum">
              <a:rPr lang="es-EC" altLang="es-EC" smtClean="0">
                <a:latin typeface="Calibri" panose="020F0502020204030204" pitchFamily="34" charset="0"/>
              </a:rPr>
              <a:pPr/>
              <a:t>3</a:t>
            </a:fld>
            <a:endParaRPr lang="es-EC" altLang="es-EC" smtClean="0">
              <a:latin typeface="Calibri" panose="020F0502020204030204" pitchFamily="34" charset="0"/>
            </a:endParaRPr>
          </a:p>
        </p:txBody>
      </p:sp>
      <p:sp>
        <p:nvSpPr>
          <p:cNvPr id="47109"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C" altLang="es-EC" smtClean="0"/>
              <a:t>"EVANGELIZAR, EDUCAR Y ENTRETENER"</a:t>
            </a:r>
          </a:p>
        </p:txBody>
      </p:sp>
      <p:sp>
        <p:nvSpPr>
          <p:cNvPr id="47110"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C" altLang="es-EC" smtClean="0"/>
              <a:t>LA PRIMERA EN GALÁPAGOS </a:t>
            </a:r>
          </a:p>
        </p:txBody>
      </p:sp>
    </p:spTree>
    <p:extLst>
      <p:ext uri="{BB962C8B-B14F-4D97-AF65-F5344CB8AC3E}">
        <p14:creationId xmlns:p14="http://schemas.microsoft.com/office/powerpoint/2010/main" val="241638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smtClean="0"/>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4CE571-A46A-43DD-ABA0-EEB174BC4EA9}" type="slidenum">
              <a:rPr lang="es-EC" altLang="es-EC" smtClean="0">
                <a:latin typeface="Calibri" panose="020F0502020204030204" pitchFamily="34" charset="0"/>
              </a:rPr>
              <a:pPr/>
              <a:t>4</a:t>
            </a:fld>
            <a:endParaRPr lang="es-EC" altLang="es-EC" smtClean="0">
              <a:latin typeface="Calibri" panose="020F0502020204030204" pitchFamily="34" charset="0"/>
            </a:endParaRPr>
          </a:p>
        </p:txBody>
      </p:sp>
      <p:sp>
        <p:nvSpPr>
          <p:cNvPr id="48133"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C" altLang="es-EC" smtClean="0"/>
              <a:t>"EVANGELIZAR, EDUCAR Y ENTRETENER"</a:t>
            </a:r>
          </a:p>
        </p:txBody>
      </p:sp>
      <p:sp>
        <p:nvSpPr>
          <p:cNvPr id="48134"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C" altLang="es-EC" smtClean="0"/>
              <a:t>LA PRIMERA EN GALÁPAGOS </a:t>
            </a:r>
          </a:p>
        </p:txBody>
      </p:sp>
    </p:spTree>
    <p:extLst>
      <p:ext uri="{BB962C8B-B14F-4D97-AF65-F5344CB8AC3E}">
        <p14:creationId xmlns:p14="http://schemas.microsoft.com/office/powerpoint/2010/main" val="289683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smtClean="0"/>
          </a:p>
        </p:txBody>
      </p:sp>
      <p:sp>
        <p:nvSpPr>
          <p:cNvPr id="153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B7B260-514B-4A44-A5A6-311929CA5116}" type="slidenum">
              <a:rPr lang="es-EC" altLang="es-EC" smtClean="0">
                <a:latin typeface="Calibri" panose="020F0502020204030204" pitchFamily="34" charset="0"/>
              </a:rPr>
              <a:pPr/>
              <a:t>5</a:t>
            </a:fld>
            <a:endParaRPr lang="es-EC" altLang="es-EC" smtClean="0">
              <a:latin typeface="Calibri" panose="020F0502020204030204" pitchFamily="34" charset="0"/>
            </a:endParaRPr>
          </a:p>
        </p:txBody>
      </p:sp>
      <p:sp>
        <p:nvSpPr>
          <p:cNvPr id="49157"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C" altLang="es-EC" smtClean="0"/>
              <a:t>"EVANGELIZAR, EDUCAR Y ENTRETENER"</a:t>
            </a:r>
          </a:p>
        </p:txBody>
      </p:sp>
      <p:sp>
        <p:nvSpPr>
          <p:cNvPr id="49158"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C" altLang="es-EC" smtClean="0"/>
              <a:t>LA PRIMERA EN GALÁPAGOS </a:t>
            </a:r>
          </a:p>
        </p:txBody>
      </p:sp>
    </p:spTree>
    <p:extLst>
      <p:ext uri="{BB962C8B-B14F-4D97-AF65-F5344CB8AC3E}">
        <p14:creationId xmlns:p14="http://schemas.microsoft.com/office/powerpoint/2010/main" val="4223792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248901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327242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1702064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1992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379624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3896533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374219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4061970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244010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296915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424205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124705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195564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8033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73139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62113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C78DC1-8903-4422-BCD5-A94AD05BD36E}" type="datetimeFigureOut">
              <a:rPr lang="es-EC" smtClean="0"/>
              <a:pPr/>
              <a:t>06/03/2020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372022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5C78DC1-8903-4422-BCD5-A94AD05BD36E}" type="datetimeFigureOut">
              <a:rPr lang="es-EC" smtClean="0"/>
              <a:pPr/>
              <a:t>06/03/2020</a:t>
            </a:fld>
            <a:endParaRPr lang="es-EC"/>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C"/>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7C4D951-18EF-4AD9-BA02-84D97FB9C637}" type="slidenum">
              <a:rPr lang="es-EC" smtClean="0"/>
              <a:pPr/>
              <a:t>‹Nº›</a:t>
            </a:fld>
            <a:endParaRPr lang="es-EC"/>
          </a:p>
        </p:txBody>
      </p:sp>
    </p:spTree>
    <p:extLst>
      <p:ext uri="{BB962C8B-B14F-4D97-AF65-F5344CB8AC3E}">
        <p14:creationId xmlns:p14="http://schemas.microsoft.com/office/powerpoint/2010/main" val="316695464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2020\DISEÑOS\RENDICION DE CUENTAS\PORTADA.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961273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733608992"/>
              </p:ext>
            </p:extLst>
          </p:nvPr>
        </p:nvGraphicFramePr>
        <p:xfrm>
          <a:off x="2166792" y="1230366"/>
          <a:ext cx="8185876" cy="4894225"/>
        </p:xfrm>
        <a:graphic>
          <a:graphicData uri="http://schemas.openxmlformats.org/drawingml/2006/table">
            <a:tbl>
              <a:tblPr>
                <a:tableStyleId>{5940675A-B579-460E-94D1-54222C63F5DA}</a:tableStyleId>
              </a:tblPr>
              <a:tblGrid>
                <a:gridCol w="2975049"/>
                <a:gridCol w="5210827"/>
              </a:tblGrid>
              <a:tr h="180838">
                <a:tc>
                  <a:txBody>
                    <a:bodyPr/>
                    <a:lstStyle/>
                    <a:p>
                      <a:pPr algn="ctr" fontAlgn="b"/>
                      <a:r>
                        <a:rPr lang="es-ES" sz="1400" b="1" u="none" strike="noStrike" dirty="0">
                          <a:solidFill>
                            <a:schemeClr val="tx1">
                              <a:lumMod val="50000"/>
                              <a:lumOff val="50000"/>
                            </a:schemeClr>
                          </a:solidFill>
                        </a:rPr>
                        <a:t>ACTIVIDADES</a:t>
                      </a:r>
                      <a:endParaRPr lang="es-ES" sz="1400" b="1" i="0" u="none" strike="noStrike" dirty="0">
                        <a:solidFill>
                          <a:schemeClr val="tx1">
                            <a:lumMod val="50000"/>
                            <a:lumOff val="50000"/>
                          </a:schemeClr>
                        </a:solidFill>
                        <a:latin typeface="Bookman Old Style" pitchFamily="18" charset="0"/>
                        <a:cs typeface="Times New Roman" pitchFamily="18" charset="0"/>
                      </a:endParaRPr>
                    </a:p>
                  </a:txBody>
                  <a:tcPr marL="0" marR="0" marT="0" marB="0" anchor="b"/>
                </a:tc>
                <a:tc>
                  <a:txBody>
                    <a:bodyPr/>
                    <a:lstStyle/>
                    <a:p>
                      <a:pPr algn="ctr" fontAlgn="b"/>
                      <a:r>
                        <a:rPr lang="es-ES" sz="1400" b="1" u="none" strike="noStrike" dirty="0" smtClean="0">
                          <a:solidFill>
                            <a:schemeClr val="tx1">
                              <a:lumMod val="50000"/>
                              <a:lumOff val="50000"/>
                            </a:schemeClr>
                          </a:solidFill>
                        </a:rPr>
                        <a:t>DETALLES </a:t>
                      </a:r>
                      <a:endParaRPr lang="es-ES" sz="1400" b="1" i="0" u="none" strike="noStrike" dirty="0">
                        <a:solidFill>
                          <a:schemeClr val="tx1">
                            <a:lumMod val="50000"/>
                            <a:lumOff val="50000"/>
                          </a:schemeClr>
                        </a:solidFill>
                        <a:latin typeface="Bookman Old Style" pitchFamily="18" charset="0"/>
                        <a:cs typeface="Times New Roman" pitchFamily="18" charset="0"/>
                      </a:endParaRPr>
                    </a:p>
                  </a:txBody>
                  <a:tcPr marL="0" marR="0" marT="0" marB="0" anchor="b"/>
                </a:tc>
              </a:tr>
              <a:tr h="930023">
                <a:tc>
                  <a:txBody>
                    <a:bodyPr/>
                    <a:lstStyle/>
                    <a:p>
                      <a:pPr algn="ctr" fontAlgn="ctr"/>
                      <a:r>
                        <a:rPr lang="es-ES" sz="1800" u="none" strike="noStrike" dirty="0" smtClean="0"/>
                        <a:t>Comunicados </a:t>
                      </a:r>
                    </a:p>
                    <a:p>
                      <a:pPr algn="ctr" fontAlgn="ctr"/>
                      <a:r>
                        <a:rPr lang="es-ES" sz="1800" u="none" strike="noStrike" dirty="0" smtClean="0"/>
                        <a:t>de contribución  social. </a:t>
                      </a:r>
                      <a:endParaRPr lang="es-ES" sz="1800" b="0" i="0" u="none" strike="noStrike" dirty="0">
                        <a:solidFill>
                          <a:srgbClr val="000000"/>
                        </a:solidFill>
                        <a:latin typeface="Bookman Old Style" pitchFamily="18" charset="0"/>
                        <a:cs typeface="Times New Roman" pitchFamily="18" charset="0"/>
                      </a:endParaRPr>
                    </a:p>
                  </a:txBody>
                  <a:tcPr marL="0" marR="0" marT="0" marB="0" anchor="ctr"/>
                </a:tc>
                <a:tc>
                  <a:txBody>
                    <a:bodyPr/>
                    <a:lstStyle/>
                    <a:p>
                      <a:pPr algn="just" fontAlgn="ctr">
                        <a:buClr>
                          <a:srgbClr val="FFFF00"/>
                        </a:buClr>
                        <a:buFont typeface="Wingdings" pitchFamily="2" charset="2"/>
                        <a:buChar char="v"/>
                      </a:pPr>
                      <a:r>
                        <a:rPr lang="es-ES" sz="1800" u="none" strike="noStrike" dirty="0" smtClean="0"/>
                        <a:t>Comunicados</a:t>
                      </a:r>
                      <a:r>
                        <a:rPr lang="es-ES" sz="1800" u="none" strike="noStrike" baseline="0" dirty="0" smtClean="0"/>
                        <a:t> </a:t>
                      </a:r>
                    </a:p>
                    <a:p>
                      <a:pPr algn="just" fontAlgn="ctr">
                        <a:buClr>
                          <a:srgbClr val="FFFF00"/>
                        </a:buClr>
                        <a:buFont typeface="Wingdings" pitchFamily="2" charset="2"/>
                        <a:buChar char="v"/>
                      </a:pPr>
                      <a:r>
                        <a:rPr lang="es-ES" sz="1800" u="none" strike="noStrike" baseline="0" dirty="0" smtClean="0"/>
                        <a:t>Boletines de prensa </a:t>
                      </a:r>
                    </a:p>
                    <a:p>
                      <a:pPr marL="0" marR="0" indent="0" algn="just" defTabSz="914400" rtl="0" eaLnBrk="1" fontAlgn="ctr" latinLnBrk="0" hangingPunct="1">
                        <a:lnSpc>
                          <a:spcPct val="100000"/>
                        </a:lnSpc>
                        <a:spcBef>
                          <a:spcPts val="0"/>
                        </a:spcBef>
                        <a:spcAft>
                          <a:spcPts val="0"/>
                        </a:spcAft>
                        <a:buClr>
                          <a:srgbClr val="FFFF00"/>
                        </a:buClr>
                        <a:buSzTx/>
                        <a:buFont typeface="Wingdings" pitchFamily="2" charset="2"/>
                        <a:buChar char="v"/>
                        <a:tabLst/>
                        <a:defRPr/>
                      </a:pPr>
                      <a:r>
                        <a:rPr lang="es-ES" sz="1800" u="none" strike="noStrike" dirty="0" smtClean="0"/>
                        <a:t>Radio Maratones</a:t>
                      </a:r>
                    </a:p>
                    <a:p>
                      <a:pPr marL="0" marR="0" indent="0" algn="just" defTabSz="914400" rtl="0" eaLnBrk="1" fontAlgn="ctr" latinLnBrk="0" hangingPunct="1">
                        <a:lnSpc>
                          <a:spcPct val="100000"/>
                        </a:lnSpc>
                        <a:spcBef>
                          <a:spcPts val="0"/>
                        </a:spcBef>
                        <a:spcAft>
                          <a:spcPts val="0"/>
                        </a:spcAft>
                        <a:buClr>
                          <a:srgbClr val="FFFF00"/>
                        </a:buClr>
                        <a:buSzTx/>
                        <a:buFont typeface="Wingdings" pitchFamily="2" charset="2"/>
                        <a:buChar char="v"/>
                        <a:tabLst/>
                        <a:defRPr/>
                      </a:pPr>
                      <a:r>
                        <a:rPr lang="es-ES" sz="1800" u="none" strike="noStrike" dirty="0" smtClean="0"/>
                        <a:t>Rifas </a:t>
                      </a:r>
                    </a:p>
                  </a:txBody>
                  <a:tcPr marL="0" marR="0" marT="0" marB="0" anchor="ctr"/>
                </a:tc>
              </a:tr>
              <a:tr h="2092553">
                <a:tc>
                  <a:txBody>
                    <a:bodyPr/>
                    <a:lstStyle/>
                    <a:p>
                      <a:pPr algn="ctr" fontAlgn="ctr"/>
                      <a:r>
                        <a:rPr lang="es-ES" sz="1800" u="none" strike="noStrike" dirty="0" smtClean="0"/>
                        <a:t>Espacios Radial </a:t>
                      </a:r>
                      <a:endParaRPr lang="es-ES" sz="1800" b="0" i="0" u="none" strike="noStrike" dirty="0">
                        <a:solidFill>
                          <a:srgbClr val="000000"/>
                        </a:solidFill>
                        <a:latin typeface="Bookman Old Style" pitchFamily="18" charset="0"/>
                        <a:cs typeface="Times New Roman" pitchFamily="18" charset="0"/>
                      </a:endParaRPr>
                    </a:p>
                  </a:txBody>
                  <a:tcPr marL="0" marR="0" marT="0" marB="0" anchor="ctr"/>
                </a:tc>
                <a:tc>
                  <a:txBody>
                    <a:bodyPr/>
                    <a:lstStyle/>
                    <a:p>
                      <a:pPr algn="l" fontAlgn="ctr">
                        <a:buClr>
                          <a:srgbClr val="FFFF00"/>
                        </a:buClr>
                        <a:buFont typeface="Wingdings" pitchFamily="2" charset="2"/>
                        <a:buChar char="v"/>
                      </a:pPr>
                      <a:r>
                        <a:rPr lang="es-ES" dirty="0" smtClean="0">
                          <a:solidFill>
                            <a:schemeClr val="tx1"/>
                          </a:solidFill>
                        </a:rPr>
                        <a:t>Programación Cuerpo de Bomberos</a:t>
                      </a:r>
                    </a:p>
                    <a:p>
                      <a:pPr algn="l" fontAlgn="ctr">
                        <a:buClr>
                          <a:srgbClr val="FFFF00"/>
                        </a:buClr>
                        <a:buFont typeface="Wingdings" pitchFamily="2" charset="2"/>
                        <a:buChar char="v"/>
                      </a:pPr>
                      <a:r>
                        <a:rPr lang="es-ES" dirty="0" smtClean="0">
                          <a:solidFill>
                            <a:schemeClr val="tx1"/>
                          </a:solidFill>
                        </a:rPr>
                        <a:t>Programación por el día internacional de la mujer (Consejo Cantonal de Protección de Derechos)</a:t>
                      </a:r>
                    </a:p>
                    <a:p>
                      <a:pPr algn="l" fontAlgn="ctr">
                        <a:buClr>
                          <a:srgbClr val="FFFF00"/>
                        </a:buClr>
                        <a:buFont typeface="Wingdings" pitchFamily="2" charset="2"/>
                        <a:buChar char="v"/>
                      </a:pPr>
                      <a:r>
                        <a:rPr lang="es-ES" dirty="0" smtClean="0">
                          <a:solidFill>
                            <a:schemeClr val="tx1"/>
                          </a:solidFill>
                        </a:rPr>
                        <a:t>Programación </a:t>
                      </a:r>
                      <a:r>
                        <a:rPr lang="es-ES" dirty="0" smtClean="0">
                          <a:solidFill>
                            <a:schemeClr val="tx1"/>
                          </a:solidFill>
                        </a:rPr>
                        <a:t>“Frente</a:t>
                      </a:r>
                      <a:r>
                        <a:rPr lang="es-ES" baseline="0" dirty="0" smtClean="0">
                          <a:solidFill>
                            <a:schemeClr val="tx1"/>
                          </a:solidFill>
                        </a:rPr>
                        <a:t> Insular RMG</a:t>
                      </a:r>
                      <a:r>
                        <a:rPr lang="es-ES" dirty="0" smtClean="0">
                          <a:solidFill>
                            <a:schemeClr val="tx1"/>
                          </a:solidFill>
                        </a:rPr>
                        <a:t>” </a:t>
                      </a:r>
                      <a:endParaRPr lang="es-ES" dirty="0" smtClean="0">
                        <a:solidFill>
                          <a:schemeClr val="tx1"/>
                        </a:solidFill>
                      </a:endParaRPr>
                    </a:p>
                    <a:p>
                      <a:pPr algn="l" fontAlgn="ctr">
                        <a:buClr>
                          <a:srgbClr val="FFFF00"/>
                        </a:buClr>
                        <a:buFont typeface="Wingdings" pitchFamily="2" charset="2"/>
                        <a:buChar char="v"/>
                      </a:pPr>
                      <a:r>
                        <a:rPr lang="es-ES" dirty="0" smtClean="0">
                          <a:solidFill>
                            <a:schemeClr val="tx1"/>
                          </a:solidFill>
                        </a:rPr>
                        <a:t>Programa Movimiento Juan XXIII</a:t>
                      </a:r>
                      <a:endParaRPr lang="es-ES" dirty="0">
                        <a:solidFill>
                          <a:schemeClr val="tx1"/>
                        </a:solidFill>
                      </a:endParaRPr>
                    </a:p>
                  </a:txBody>
                  <a:tcPr marL="0" marR="0" marT="0" marB="0" anchor="ctr"/>
                </a:tc>
              </a:tr>
              <a:tr h="1491032">
                <a:tc>
                  <a:txBody>
                    <a:bodyPr/>
                    <a:lstStyle/>
                    <a:p>
                      <a:pPr algn="ctr" fontAlgn="ctr"/>
                      <a:r>
                        <a:rPr lang="es-ES" sz="1800" u="none" strike="noStrike" dirty="0" smtClean="0"/>
                        <a:t>Proyectos</a:t>
                      </a:r>
                      <a:r>
                        <a:rPr lang="es-ES" sz="1800" u="none" strike="noStrike" baseline="0" dirty="0" smtClean="0"/>
                        <a:t> (Producción </a:t>
                      </a:r>
                    </a:p>
                    <a:p>
                      <a:pPr algn="ctr" fontAlgn="ctr"/>
                      <a:r>
                        <a:rPr lang="es-ES" sz="1800" u="none" strike="noStrike" baseline="0" dirty="0" smtClean="0"/>
                        <a:t>y Spot Publicitario)</a:t>
                      </a:r>
                      <a:endParaRPr lang="es-ES" sz="1800" b="0" i="0" u="none" strike="noStrike" dirty="0">
                        <a:solidFill>
                          <a:srgbClr val="000000"/>
                        </a:solidFill>
                        <a:latin typeface="Bookman Old Style" pitchFamily="18" charset="0"/>
                        <a:cs typeface="Times New Roman" pitchFamily="18" charset="0"/>
                      </a:endParaRPr>
                    </a:p>
                  </a:txBody>
                  <a:tcPr marL="0" marR="0" marT="0" marB="0" anchor="ctr"/>
                </a:tc>
                <a:tc>
                  <a:txBody>
                    <a:bodyPr/>
                    <a:lstStyle/>
                    <a:p>
                      <a:pPr algn="l" fontAlgn="ctr">
                        <a:buClr>
                          <a:srgbClr val="FFFF00"/>
                        </a:buClr>
                        <a:buFont typeface="Wingdings" pitchFamily="2" charset="2"/>
                        <a:buChar char="v"/>
                      </a:pPr>
                      <a:r>
                        <a:rPr lang="es-ES" dirty="0" smtClean="0">
                          <a:solidFill>
                            <a:schemeClr val="tx1"/>
                          </a:solidFill>
                        </a:rPr>
                        <a:t>Tu voz en mi voz (Consejo de la Judicatura)</a:t>
                      </a:r>
                    </a:p>
                    <a:p>
                      <a:pPr algn="l" fontAlgn="ctr">
                        <a:buClr>
                          <a:srgbClr val="FFFF00"/>
                        </a:buClr>
                        <a:buFont typeface="Wingdings" pitchFamily="2" charset="2"/>
                        <a:buChar char="v"/>
                      </a:pPr>
                      <a:r>
                        <a:rPr lang="es-ES" dirty="0" smtClean="0">
                          <a:solidFill>
                            <a:schemeClr val="tx1"/>
                          </a:solidFill>
                        </a:rPr>
                        <a:t>Mensajes radiales de buenas costumbres. </a:t>
                      </a:r>
                    </a:p>
                    <a:p>
                      <a:pPr algn="l" fontAlgn="ctr">
                        <a:buClr>
                          <a:srgbClr val="FFFF00"/>
                        </a:buClr>
                        <a:buFont typeface="Wingdings" pitchFamily="2" charset="2"/>
                        <a:buChar char="v"/>
                      </a:pPr>
                      <a:r>
                        <a:rPr lang="es-ES" dirty="0" smtClean="0">
                          <a:solidFill>
                            <a:schemeClr val="tx1"/>
                          </a:solidFill>
                        </a:rPr>
                        <a:t>Novena de </a:t>
                      </a:r>
                      <a:r>
                        <a:rPr lang="es-ES" dirty="0" smtClean="0">
                          <a:solidFill>
                            <a:schemeClr val="tx1"/>
                          </a:solidFill>
                        </a:rPr>
                        <a:t>navidad</a:t>
                      </a:r>
                    </a:p>
                    <a:p>
                      <a:pPr algn="l" fontAlgn="ctr">
                        <a:buClr>
                          <a:srgbClr val="FFFF00"/>
                        </a:buClr>
                        <a:buFont typeface="Wingdings" pitchFamily="2" charset="2"/>
                        <a:buChar char="v"/>
                      </a:pPr>
                      <a:r>
                        <a:rPr lang="es-ES" dirty="0" smtClean="0">
                          <a:solidFill>
                            <a:schemeClr val="tx1"/>
                          </a:solidFill>
                        </a:rPr>
                        <a:t>Galápagos</a:t>
                      </a:r>
                      <a:r>
                        <a:rPr lang="es-ES" baseline="0" dirty="0" smtClean="0">
                          <a:solidFill>
                            <a:schemeClr val="tx1"/>
                          </a:solidFill>
                        </a:rPr>
                        <a:t> Mi Responsabilidad</a:t>
                      </a:r>
                      <a:r>
                        <a:rPr lang="es-ES" dirty="0" smtClean="0">
                          <a:solidFill>
                            <a:schemeClr val="tx1"/>
                          </a:solidFill>
                        </a:rPr>
                        <a:t> </a:t>
                      </a:r>
                      <a:endParaRPr lang="es-ES" dirty="0" smtClean="0">
                        <a:solidFill>
                          <a:schemeClr val="tx1"/>
                        </a:solidFill>
                      </a:endParaRPr>
                    </a:p>
                    <a:p>
                      <a:pPr algn="l" fontAlgn="ctr">
                        <a:buClr>
                          <a:srgbClr val="FFFF00"/>
                        </a:buClr>
                        <a:buFont typeface="Wingdings" pitchFamily="2" charset="2"/>
                        <a:buChar char="v"/>
                      </a:pPr>
                      <a:endParaRPr lang="es-ES" dirty="0">
                        <a:solidFill>
                          <a:schemeClr val="tx1"/>
                        </a:solidFill>
                      </a:endParaRPr>
                    </a:p>
                  </a:txBody>
                  <a:tcPr marL="0" marR="0" marT="0" marB="0" anchor="ctr"/>
                </a:tc>
              </a:tr>
            </a:tbl>
          </a:graphicData>
        </a:graphic>
      </p:graphicFrame>
      <p:sp>
        <p:nvSpPr>
          <p:cNvPr id="2" name="1 Rectángulo"/>
          <p:cNvSpPr/>
          <p:nvPr/>
        </p:nvSpPr>
        <p:spPr>
          <a:xfrm>
            <a:off x="2437602" y="308434"/>
            <a:ext cx="7646645" cy="769441"/>
          </a:xfrm>
          <a:prstGeom prst="rect">
            <a:avLst/>
          </a:prstGeom>
          <a:noFill/>
          <a:effectLst>
            <a:glow rad="63500">
              <a:schemeClr val="accent1">
                <a:satMod val="175000"/>
                <a:alpha val="40000"/>
              </a:schemeClr>
            </a:glow>
          </a:effectLst>
        </p:spPr>
        <p:txBody>
          <a:bodyPr wrap="none">
            <a:spAutoFit/>
          </a:bodyPr>
          <a:lstStyle/>
          <a:p>
            <a:pPr algn="ctr" eaLnBrk="1" hangingPunct="1">
              <a:defRPr/>
            </a:pPr>
            <a:r>
              <a:rPr lang="es-ES" sz="4400" b="1" dirty="0" smtClean="0">
                <a:ln w="0"/>
                <a:solidFill>
                  <a:schemeClr val="accent1"/>
                </a:solidFill>
                <a:effectLst>
                  <a:outerShdw blurRad="38100" dist="25400" dir="5400000" algn="ctr" rotWithShape="0">
                    <a:srgbClr val="6E747A">
                      <a:alpha val="43000"/>
                    </a:srgbClr>
                  </a:outerShdw>
                </a:effectLst>
                <a:latin typeface="Arial" charset="0"/>
              </a:rPr>
              <a:t>ACTIVIDADES SOLIDARIAS</a:t>
            </a:r>
            <a:endParaRPr lang="es-ES" sz="4400" b="1" dirty="0">
              <a:ln w="0"/>
              <a:solidFill>
                <a:schemeClr val="accent1"/>
              </a:solidFill>
              <a:effectLst>
                <a:outerShdw blurRad="38100" dist="25400" dir="5400000" algn="ctr" rotWithShape="0">
                  <a:srgbClr val="6E747A">
                    <a:alpha val="43000"/>
                  </a:srgbClr>
                </a:outerShdw>
              </a:effectLst>
              <a:latin typeface="Arial" charset="0"/>
            </a:endParaRPr>
          </a:p>
        </p:txBody>
      </p:sp>
    </p:spTree>
    <p:extLst>
      <p:ext uri="{BB962C8B-B14F-4D97-AF65-F5344CB8AC3E}">
        <p14:creationId xmlns:p14="http://schemas.microsoft.com/office/powerpoint/2010/main" val="24361800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24167" y="642919"/>
            <a:ext cx="6659195" cy="584775"/>
          </a:xfrm>
          <a:prstGeom prst="rect">
            <a:avLst/>
          </a:prstGeom>
          <a:noFill/>
        </p:spPr>
        <p:txBody>
          <a:bodyPr wrap="none">
            <a:spAutoFit/>
          </a:bodyPr>
          <a:lstStyle/>
          <a:p>
            <a:pPr algn="ctr">
              <a:defRPr/>
            </a:pPr>
            <a:r>
              <a:rPr lang="es-ES" sz="3200" b="1" dirty="0">
                <a:ln w="0"/>
                <a:solidFill>
                  <a:schemeClr val="accent1"/>
                </a:solidFill>
                <a:effectLst>
                  <a:outerShdw blurRad="38100" dist="25400" dir="5400000" algn="ctr" rotWithShape="0">
                    <a:srgbClr val="6E747A">
                      <a:alpha val="43000"/>
                    </a:srgbClr>
                  </a:outerShdw>
                </a:effectLst>
                <a:latin typeface="Bookman Old Style" pitchFamily="18" charset="0"/>
              </a:rPr>
              <a:t>PROGRAMACIÓN </a:t>
            </a:r>
            <a:r>
              <a:rPr lang="es-ES" sz="3200" b="1" dirty="0" smtClean="0">
                <a:ln w="0"/>
                <a:solidFill>
                  <a:schemeClr val="accent1"/>
                </a:solidFill>
                <a:effectLst>
                  <a:outerShdw blurRad="38100" dist="25400" dir="5400000" algn="ctr" rotWithShape="0">
                    <a:srgbClr val="6E747A">
                      <a:alpha val="43000"/>
                    </a:srgbClr>
                  </a:outerShdw>
                </a:effectLst>
                <a:latin typeface="Bookman Old Style" pitchFamily="18" charset="0"/>
              </a:rPr>
              <a:t>RELIGIOSA  </a:t>
            </a:r>
            <a:endParaRPr lang="es-ES" sz="3200" b="1" dirty="0">
              <a:ln w="0"/>
              <a:solidFill>
                <a:schemeClr val="accent1"/>
              </a:solidFill>
              <a:effectLst>
                <a:outerShdw blurRad="38100" dist="25400" dir="5400000" algn="ctr" rotWithShape="0">
                  <a:srgbClr val="6E747A">
                    <a:alpha val="43000"/>
                  </a:srgbClr>
                </a:outerShdw>
              </a:effectLst>
              <a:latin typeface="Bookman Old Style" pitchFamily="18" charset="0"/>
            </a:endParaRPr>
          </a:p>
        </p:txBody>
      </p:sp>
      <p:sp>
        <p:nvSpPr>
          <p:cNvPr id="7" name="6 Rectángulo"/>
          <p:cNvSpPr/>
          <p:nvPr/>
        </p:nvSpPr>
        <p:spPr>
          <a:xfrm>
            <a:off x="2309786" y="5357826"/>
            <a:ext cx="8013733" cy="1077218"/>
          </a:xfrm>
          <a:prstGeom prst="rect">
            <a:avLst/>
          </a:prstGeom>
          <a:noFill/>
        </p:spPr>
        <p:txBody>
          <a:bodyPr wrap="none">
            <a:spAutoFit/>
          </a:bodyPr>
          <a:lstStyle/>
          <a:p>
            <a:pPr algn="ctr">
              <a:defRPr/>
            </a:pPr>
            <a:r>
              <a:rPr lang="es-ES" sz="3200" b="1" dirty="0">
                <a:ln w="0"/>
                <a:solidFill>
                  <a:schemeClr val="accent1"/>
                </a:solidFill>
                <a:effectLst>
                  <a:outerShdw blurRad="38100" dist="25400" dir="5400000" algn="ctr" rotWithShape="0">
                    <a:srgbClr val="6E747A">
                      <a:alpha val="43000"/>
                    </a:srgbClr>
                  </a:outerShdw>
                </a:effectLst>
                <a:latin typeface="Bookman Old Style" pitchFamily="18" charset="0"/>
              </a:rPr>
              <a:t>Educando en la fe y la formación en </a:t>
            </a:r>
          </a:p>
          <a:p>
            <a:pPr algn="ctr">
              <a:defRPr/>
            </a:pPr>
            <a:r>
              <a:rPr lang="es-ES" sz="3200" b="1" dirty="0">
                <a:ln w="0"/>
                <a:solidFill>
                  <a:schemeClr val="accent1"/>
                </a:solidFill>
                <a:effectLst>
                  <a:outerShdw blurRad="38100" dist="25400" dir="5400000" algn="ctr" rotWithShape="0">
                    <a:srgbClr val="6E747A">
                      <a:alpha val="43000"/>
                    </a:srgbClr>
                  </a:outerShdw>
                </a:effectLst>
                <a:latin typeface="Bookman Old Style" pitchFamily="18" charset="0"/>
              </a:rPr>
              <a:t>Valores </a:t>
            </a:r>
          </a:p>
        </p:txBody>
      </p:sp>
      <p:graphicFrame>
        <p:nvGraphicFramePr>
          <p:cNvPr id="10" name="9 Diagrama"/>
          <p:cNvGraphicFramePr/>
          <p:nvPr>
            <p:extLst>
              <p:ext uri="{D42A27DB-BD31-4B8C-83A1-F6EECF244321}">
                <p14:modId xmlns:p14="http://schemas.microsoft.com/office/powerpoint/2010/main" val="3085091911"/>
              </p:ext>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359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7569" y="559329"/>
            <a:ext cx="8629320" cy="1569660"/>
          </a:xfrm>
          <a:prstGeom prst="rect">
            <a:avLst/>
          </a:prstGeom>
          <a:noFill/>
        </p:spPr>
        <p:txBody>
          <a:bodyPr wrap="square">
            <a:spAutoFit/>
          </a:bodyPr>
          <a:lstStyle/>
          <a:p>
            <a:pPr algn="ctr">
              <a:defRPr/>
            </a:pPr>
            <a:r>
              <a:rPr lang="es-EC" sz="4800" b="1" i="1" dirty="0">
                <a:ln w="0"/>
                <a:solidFill>
                  <a:schemeClr val="accent1"/>
                </a:solidFill>
                <a:effectLst>
                  <a:outerShdw blurRad="38100" dist="25400" dir="5400000" algn="ctr" rotWithShape="0">
                    <a:srgbClr val="6E747A">
                      <a:alpha val="43000"/>
                    </a:srgbClr>
                  </a:outerShdw>
                </a:effectLst>
              </a:rPr>
              <a:t>PROGRAMACIÓN LOCAL DE </a:t>
            </a:r>
          </a:p>
          <a:p>
            <a:pPr algn="ctr">
              <a:defRPr/>
            </a:pPr>
            <a:r>
              <a:rPr lang="es-EC" sz="4800" b="1" i="1" dirty="0">
                <a:ln w="0"/>
                <a:solidFill>
                  <a:schemeClr val="accent1"/>
                </a:solidFill>
                <a:effectLst>
                  <a:outerShdw blurRad="38100" dist="25400" dir="5400000" algn="ctr" rotWithShape="0">
                    <a:srgbClr val="6E747A">
                      <a:alpha val="43000"/>
                    </a:srgbClr>
                  </a:outerShdw>
                </a:effectLst>
              </a:rPr>
              <a:t>RADIO SANTA CRUZ  88.7 </a:t>
            </a:r>
            <a:r>
              <a:rPr lang="es-EC" sz="4800" b="1" i="1" dirty="0" smtClean="0">
                <a:ln w="0"/>
                <a:solidFill>
                  <a:schemeClr val="accent1"/>
                </a:solidFill>
                <a:effectLst>
                  <a:outerShdw blurRad="38100" dist="25400" dir="5400000" algn="ctr" rotWithShape="0">
                    <a:srgbClr val="6E747A">
                      <a:alpha val="43000"/>
                    </a:srgbClr>
                  </a:outerShdw>
                </a:effectLst>
              </a:rPr>
              <a:t>FM</a:t>
            </a:r>
            <a:endParaRPr lang="es-ES" sz="4800" b="1" dirty="0">
              <a:ln w="0"/>
              <a:solidFill>
                <a:schemeClr val="accent1"/>
              </a:solidFill>
              <a:effectLst>
                <a:outerShdw blurRad="38100" dist="25400" dir="5400000" algn="ctr" rotWithShape="0">
                  <a:srgbClr val="6E747A">
                    <a:alpha val="43000"/>
                  </a:srgbClr>
                </a:outerShdw>
              </a:effectLst>
            </a:endParaRPr>
          </a:p>
        </p:txBody>
      </p:sp>
      <p:pic>
        <p:nvPicPr>
          <p:cNvPr id="1026" name="Picture 2" descr="\\Matriz\e\ADRI\FOTOS DF\IMG_1123.JPG"/>
          <p:cNvPicPr>
            <a:picLocks noChangeAspect="1" noChangeArrowheads="1"/>
          </p:cNvPicPr>
          <p:nvPr/>
        </p:nvPicPr>
        <p:blipFill>
          <a:blip r:embed="rId2" cstate="print"/>
          <a:srcRect/>
          <a:stretch>
            <a:fillRect/>
          </a:stretch>
        </p:blipFill>
        <p:spPr bwMode="auto">
          <a:xfrm>
            <a:off x="3143760" y="2282503"/>
            <a:ext cx="5358795" cy="401909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77134871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94615075"/>
              </p:ext>
            </p:extLst>
          </p:nvPr>
        </p:nvGraphicFramePr>
        <p:xfrm>
          <a:off x="-1098573" y="246745"/>
          <a:ext cx="10196395" cy="5763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8251285" y="1453952"/>
            <a:ext cx="1853821" cy="8002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s-EC" sz="1400" dirty="0" smtClean="0">
                <a:latin typeface="Bookman Old Style" pitchFamily="18" charset="0"/>
              </a:rPr>
              <a:t>RADIO REVISTA CORAPE</a:t>
            </a:r>
          </a:p>
          <a:p>
            <a:endParaRPr lang="es-EC" dirty="0"/>
          </a:p>
        </p:txBody>
      </p:sp>
      <p:sp>
        <p:nvSpPr>
          <p:cNvPr id="7" name="6 CuadroTexto"/>
          <p:cNvSpPr txBox="1"/>
          <p:nvPr/>
        </p:nvSpPr>
        <p:spPr>
          <a:xfrm>
            <a:off x="8251285" y="4487031"/>
            <a:ext cx="1853821"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s-EC" sz="1400" dirty="0" smtClean="0">
                <a:latin typeface="Bookman Old Style" pitchFamily="18" charset="0"/>
              </a:rPr>
              <a:t>BENDECIDOS</a:t>
            </a:r>
          </a:p>
          <a:p>
            <a:endParaRPr lang="es-EC" dirty="0"/>
          </a:p>
        </p:txBody>
      </p:sp>
    </p:spTree>
    <p:extLst>
      <p:ext uri="{BB962C8B-B14F-4D97-AF65-F5344CB8AC3E}">
        <p14:creationId xmlns:p14="http://schemas.microsoft.com/office/powerpoint/2010/main" val="3357561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3213027" y="404664"/>
            <a:ext cx="6396303" cy="923330"/>
          </a:xfrm>
          <a:prstGeom prst="rect">
            <a:avLst/>
          </a:prstGeom>
          <a:noFill/>
        </p:spPr>
        <p:txBody>
          <a:bodyPr wrap="none">
            <a:spAutoFit/>
          </a:bodyPr>
          <a:lstStyle/>
          <a:p>
            <a:pPr algn="ctr">
              <a:defRPr/>
            </a:pPr>
            <a:r>
              <a:rPr lang="es-ES" sz="5400" b="1" dirty="0" smtClean="0">
                <a:ln w="0"/>
                <a:solidFill>
                  <a:schemeClr val="accent1"/>
                </a:solidFill>
                <a:effectLst>
                  <a:outerShdw blurRad="38100" dist="25400" dir="5400000" algn="ctr" rotWithShape="0">
                    <a:srgbClr val="6E747A">
                      <a:alpha val="43000"/>
                    </a:srgbClr>
                  </a:outerShdw>
                </a:effectLst>
                <a:latin typeface="Bookman Old Style" pitchFamily="18" charset="0"/>
              </a:rPr>
              <a:t>Metas realizadas </a:t>
            </a:r>
            <a:endParaRPr lang="es-ES" sz="5400" b="1" dirty="0">
              <a:ln w="0"/>
              <a:solidFill>
                <a:schemeClr val="accent1"/>
              </a:solidFill>
              <a:effectLst>
                <a:outerShdw blurRad="38100" dist="25400" dir="5400000" algn="ctr" rotWithShape="0">
                  <a:srgbClr val="6E747A">
                    <a:alpha val="43000"/>
                  </a:srgbClr>
                </a:outerShdw>
              </a:effectLst>
              <a:latin typeface="Bookman Old Style" pitchFamily="18" charset="0"/>
            </a:endParaRPr>
          </a:p>
        </p:txBody>
      </p:sp>
      <p:sp>
        <p:nvSpPr>
          <p:cNvPr id="3" name="4 CuadroTexto"/>
          <p:cNvSpPr txBox="1">
            <a:spLocks noChangeArrowheads="1"/>
          </p:cNvSpPr>
          <p:nvPr/>
        </p:nvSpPr>
        <p:spPr bwMode="auto">
          <a:xfrm>
            <a:off x="889720" y="1397868"/>
            <a:ext cx="997389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ES" sz="4800" b="1" dirty="0" smtClean="0">
                <a:latin typeface="Bookman Old Style" pitchFamily="18" charset="0"/>
              </a:rPr>
              <a:t>TÉCNICO</a:t>
            </a:r>
          </a:p>
          <a:p>
            <a:pPr algn="just"/>
            <a:r>
              <a:rPr lang="es-ES" sz="2400" b="1" dirty="0" smtClean="0">
                <a:latin typeface="Bookman Old Style" pitchFamily="18" charset="0"/>
              </a:rPr>
              <a:t>MANTENIMIENTO </a:t>
            </a:r>
            <a:r>
              <a:rPr lang="es-ES" sz="2400" b="1" dirty="0" smtClean="0">
                <a:latin typeface="Bookman Old Style" pitchFamily="18" charset="0"/>
              </a:rPr>
              <a:t>CONSOLA. </a:t>
            </a:r>
            <a:r>
              <a:rPr lang="es-ES" sz="2400" dirty="0" smtClean="0">
                <a:latin typeface="Bookman Old Style" pitchFamily="18" charset="0"/>
              </a:rPr>
              <a:t>En el mes de Agosto, con un Técnico en audio y </a:t>
            </a:r>
            <a:r>
              <a:rPr lang="es-ES" sz="2400" dirty="0" smtClean="0">
                <a:latin typeface="Bookman Old Style" pitchFamily="18" charset="0"/>
              </a:rPr>
              <a:t>sonido</a:t>
            </a:r>
            <a:r>
              <a:rPr lang="es-ES" sz="2400" dirty="0">
                <a:latin typeface="Bookman Old Style" pitchFamily="18" charset="0"/>
              </a:rPr>
              <a:t>.</a:t>
            </a:r>
            <a:endParaRPr lang="es-EC" sz="2400" dirty="0" smtClean="0">
              <a:latin typeface="Bookman Old Style" pitchFamily="18" charset="0"/>
            </a:endParaRPr>
          </a:p>
          <a:p>
            <a:pPr algn="just"/>
            <a:r>
              <a:rPr lang="es-EC" sz="2400" b="1" dirty="0" smtClean="0">
                <a:latin typeface="Bookman Old Style" pitchFamily="18" charset="0"/>
              </a:rPr>
              <a:t>MANTENIMIENTO AIRES ACONDICIONADOS</a:t>
            </a:r>
            <a:r>
              <a:rPr lang="es-EC" sz="2400" dirty="0" smtClean="0">
                <a:latin typeface="Bookman Old Style" pitchFamily="18" charset="0"/>
              </a:rPr>
              <a:t>. Cada 6 meses.</a:t>
            </a:r>
          </a:p>
          <a:p>
            <a:pPr algn="just"/>
            <a:r>
              <a:rPr lang="es-EC" sz="2400" dirty="0" smtClean="0">
                <a:latin typeface="Bookman Old Style" pitchFamily="18" charset="0"/>
              </a:rPr>
              <a:t> </a:t>
            </a:r>
          </a:p>
          <a:p>
            <a:pPr algn="just"/>
            <a:r>
              <a:rPr lang="es-EC" sz="2400" b="1" dirty="0" smtClean="0">
                <a:latin typeface="Bookman Old Style" pitchFamily="18" charset="0"/>
              </a:rPr>
              <a:t>CUARTO FRÍO EQUIPOS. </a:t>
            </a:r>
            <a:r>
              <a:rPr lang="es-EC" sz="2400" dirty="0" smtClean="0">
                <a:latin typeface="Bookman Old Style" pitchFamily="18" charset="0"/>
              </a:rPr>
              <a:t>Las 24 horas, equipos de radio permanecen refrigerados bajo aire acondicionado en el cuarto frío de la Misión, garantizando óptimas condiciones</a:t>
            </a:r>
            <a:r>
              <a:rPr lang="es-EC" sz="2400" dirty="0" smtClean="0"/>
              <a:t>.</a:t>
            </a:r>
          </a:p>
          <a:p>
            <a:pPr eaLnBrk="1" hangingPunct="1"/>
            <a:endParaRPr lang="en-US" altLang="es-EC" sz="4400" dirty="0">
              <a:latin typeface="Bookman Old Style" pitchFamily="18" charset="0"/>
            </a:endParaRPr>
          </a:p>
        </p:txBody>
      </p:sp>
    </p:spTree>
    <p:extLst>
      <p:ext uri="{BB962C8B-B14F-4D97-AF65-F5344CB8AC3E}">
        <p14:creationId xmlns:p14="http://schemas.microsoft.com/office/powerpoint/2010/main" val="16114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2440380" y="404664"/>
            <a:ext cx="7941598" cy="923330"/>
          </a:xfrm>
          <a:prstGeom prst="rect">
            <a:avLst/>
          </a:prstGeom>
          <a:noFill/>
        </p:spPr>
        <p:txBody>
          <a:bodyPr wrap="none">
            <a:spAutoFit/>
          </a:bodyPr>
          <a:lstStyle/>
          <a:p>
            <a:pPr algn="ctr">
              <a:defRPr/>
            </a:pPr>
            <a:r>
              <a:rPr lang="es-ES" sz="5400" b="1" dirty="0" smtClean="0">
                <a:ln w="0"/>
                <a:solidFill>
                  <a:schemeClr val="accent1"/>
                </a:solidFill>
                <a:effectLst>
                  <a:outerShdw blurRad="38100" dist="25400" dir="5400000" algn="ctr" rotWithShape="0">
                    <a:srgbClr val="6E747A">
                      <a:alpha val="43000"/>
                    </a:srgbClr>
                  </a:outerShdw>
                </a:effectLst>
                <a:latin typeface="Bookman Old Style" pitchFamily="18" charset="0"/>
              </a:rPr>
              <a:t>METAS REALIZADAS </a:t>
            </a:r>
            <a:endParaRPr lang="es-ES" sz="5400" b="1" dirty="0">
              <a:ln w="0"/>
              <a:solidFill>
                <a:schemeClr val="accent1"/>
              </a:solidFill>
              <a:effectLst>
                <a:outerShdw blurRad="38100" dist="25400" dir="5400000" algn="ctr" rotWithShape="0">
                  <a:srgbClr val="6E747A">
                    <a:alpha val="43000"/>
                  </a:srgbClr>
                </a:outerShdw>
              </a:effectLst>
              <a:latin typeface="Bookman Old Style" pitchFamily="18" charset="0"/>
            </a:endParaRPr>
          </a:p>
        </p:txBody>
      </p:sp>
      <p:sp>
        <p:nvSpPr>
          <p:cNvPr id="3" name="4 CuadroTexto"/>
          <p:cNvSpPr txBox="1">
            <a:spLocks noChangeArrowheads="1"/>
          </p:cNvSpPr>
          <p:nvPr/>
        </p:nvSpPr>
        <p:spPr bwMode="auto">
          <a:xfrm>
            <a:off x="1296537" y="1473958"/>
            <a:ext cx="964896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ES" sz="4000" b="1" dirty="0" smtClean="0">
                <a:latin typeface="Bookman Old Style" pitchFamily="18" charset="0"/>
              </a:rPr>
              <a:t>LEGAL</a:t>
            </a:r>
            <a:endParaRPr lang="es-EC" sz="4000" dirty="0" smtClean="0">
              <a:latin typeface="Bookman Old Style" pitchFamily="18" charset="0"/>
            </a:endParaRPr>
          </a:p>
          <a:p>
            <a:pPr algn="just"/>
            <a:r>
              <a:rPr lang="es-ES" b="1" dirty="0" smtClean="0">
                <a:latin typeface="Bookman Old Style" pitchFamily="18" charset="0"/>
              </a:rPr>
              <a:t>REFORMA ESTATUTOS ASOCIACIÓN Y NUEVA CUENTA BANCARIA</a:t>
            </a:r>
            <a:r>
              <a:rPr lang="es-ES" dirty="0" smtClean="0">
                <a:latin typeface="Bookman Old Style" pitchFamily="18" charset="0"/>
              </a:rPr>
              <a:t>. En Enero 2019, por medio del Abogado Doctor Bolívar Delgado Arce de la ciudad Azogues, se logró que el MIES apruebe la reforma a los Estatutos de la Asociación en que se concedió libertad y autonomía propia para el manejo Legal, Económico y Financiero de Radio Santa Cruz en Galápagos. </a:t>
            </a:r>
          </a:p>
          <a:p>
            <a:pPr algn="just"/>
            <a:endParaRPr lang="es-EC" dirty="0" smtClean="0">
              <a:latin typeface="Bookman Old Style" pitchFamily="18" charset="0"/>
            </a:endParaRPr>
          </a:p>
          <a:p>
            <a:pPr algn="just"/>
            <a:r>
              <a:rPr lang="es-EC" b="1" dirty="0" smtClean="0">
                <a:latin typeface="Bookman Old Style" pitchFamily="18" charset="0"/>
              </a:rPr>
              <a:t>LEGALIZACIÓN TERRENO MEDIA LUNA</a:t>
            </a:r>
            <a:r>
              <a:rPr lang="es-EC" dirty="0" smtClean="0">
                <a:latin typeface="Bookman Old Style" pitchFamily="18" charset="0"/>
              </a:rPr>
              <a:t>. El 5 de Agosto de 2019, mediante poder legal de nuestro Superior, se levantó Escrituras ante la Notaría  de este Cantón, se legalizó un Lote de terreno ubicado en la cima del Cerro Media Luna, con una extensión de 2000 m2, cuyo propietario actual es la Orden Franciscana en Ecuador y de uso exclusivo para Radio Santa Cruz.</a:t>
            </a:r>
          </a:p>
        </p:txBody>
      </p:sp>
    </p:spTree>
    <p:extLst>
      <p:ext uri="{BB962C8B-B14F-4D97-AF65-F5344CB8AC3E}">
        <p14:creationId xmlns:p14="http://schemas.microsoft.com/office/powerpoint/2010/main" val="27273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a:spLocks noChangeArrowheads="1"/>
          </p:cNvSpPr>
          <p:nvPr/>
        </p:nvSpPr>
        <p:spPr bwMode="auto">
          <a:xfrm>
            <a:off x="920911" y="555824"/>
            <a:ext cx="9894626"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EC" dirty="0" smtClean="0">
                <a:latin typeface="Bookman Old Style" pitchFamily="18" charset="0"/>
              </a:rPr>
              <a:t> </a:t>
            </a:r>
          </a:p>
          <a:p>
            <a:pPr algn="just"/>
            <a:r>
              <a:rPr lang="es-EC" b="1" dirty="0" smtClean="0">
                <a:latin typeface="Bookman Old Style" pitchFamily="18" charset="0"/>
              </a:rPr>
              <a:t>ENLASE CON RADIO CATÓLICA MUNDIAL EWTN. </a:t>
            </a:r>
          </a:p>
          <a:p>
            <a:pPr algn="just"/>
            <a:r>
              <a:rPr lang="es-EC" dirty="0" smtClean="0">
                <a:latin typeface="Bookman Old Style" pitchFamily="18" charset="0"/>
              </a:rPr>
              <a:t>Después de pasar toda la publicidad, a partir de las 22H00 hasta las </a:t>
            </a:r>
            <a:r>
              <a:rPr lang="es-EC" dirty="0" smtClean="0">
                <a:latin typeface="Bookman Old Style" pitchFamily="18" charset="0"/>
              </a:rPr>
              <a:t>06H00</a:t>
            </a:r>
            <a:r>
              <a:rPr lang="es-EC" dirty="0" smtClean="0">
                <a:latin typeface="Bookman Old Style" pitchFamily="18" charset="0"/>
              </a:rPr>
              <a:t>, Radio Santa Cruz continuó enlazándose con Radio Católica Mundial EWTN, de lunes a domingo, desde Miami-USA. Este enlace resultó todo un éxito para la evangelización.</a:t>
            </a:r>
          </a:p>
          <a:p>
            <a:pPr algn="just"/>
            <a:r>
              <a:rPr lang="es-EC" dirty="0" smtClean="0">
                <a:latin typeface="Bookman Old Style" pitchFamily="18" charset="0"/>
              </a:rPr>
              <a:t> </a:t>
            </a:r>
          </a:p>
          <a:p>
            <a:pPr algn="just"/>
            <a:r>
              <a:rPr lang="es-EC" b="1" dirty="0" smtClean="0">
                <a:latin typeface="Bookman Old Style" pitchFamily="18" charset="0"/>
              </a:rPr>
              <a:t> </a:t>
            </a:r>
          </a:p>
          <a:p>
            <a:pPr algn="just"/>
            <a:r>
              <a:rPr lang="es-EC" b="1" dirty="0" smtClean="0">
                <a:latin typeface="Bookman Old Style" pitchFamily="18" charset="0"/>
              </a:rPr>
              <a:t>MISAS TRASMITIDAS DESDE IGLESIA PUERTO AYORA Y AMANECER CON DIOS. </a:t>
            </a:r>
            <a:r>
              <a:rPr lang="es-EC" dirty="0" smtClean="0">
                <a:latin typeface="Bookman Old Style" pitchFamily="18" charset="0"/>
              </a:rPr>
              <a:t>Misas:  </a:t>
            </a:r>
            <a:r>
              <a:rPr lang="es-EC" dirty="0" smtClean="0">
                <a:latin typeface="Bookman Old Style" pitchFamily="18" charset="0"/>
              </a:rPr>
              <a:t>Martes, Jueves </a:t>
            </a:r>
            <a:r>
              <a:rPr lang="es-EC" dirty="0" smtClean="0">
                <a:latin typeface="Bookman Old Style" pitchFamily="18" charset="0"/>
              </a:rPr>
              <a:t>19H30 </a:t>
            </a:r>
            <a:r>
              <a:rPr lang="es-EC" dirty="0" smtClean="0">
                <a:latin typeface="Bookman Old Style" pitchFamily="18" charset="0"/>
              </a:rPr>
              <a:t>y Domingos 09H00 y 19H30. Programa Amanecer con Dios de Lunes a Sábado a las 05H30, realizado por los </a:t>
            </a:r>
            <a:r>
              <a:rPr lang="es-EC" dirty="0" smtClean="0">
                <a:latin typeface="Bookman Old Style" pitchFamily="18" charset="0"/>
              </a:rPr>
              <a:t>Frailes</a:t>
            </a:r>
            <a:r>
              <a:rPr lang="es-EC" dirty="0" smtClean="0">
                <a:latin typeface="Bookman Old Style" pitchFamily="18" charset="0"/>
              </a:rPr>
              <a:t>, obteniendo gran acogida.</a:t>
            </a:r>
          </a:p>
          <a:p>
            <a:pPr algn="just"/>
            <a:r>
              <a:rPr lang="es-EC" sz="2400" dirty="0" smtClean="0">
                <a:latin typeface="Bookman Old Style" pitchFamily="18" charset="0"/>
              </a:rPr>
              <a:t> </a:t>
            </a:r>
          </a:p>
          <a:p>
            <a:pPr algn="just"/>
            <a:endParaRPr lang="es-EC" altLang="es-EC" sz="2400" dirty="0" smtClean="0">
              <a:latin typeface="Bookman Old Style" pitchFamily="18" charset="0"/>
            </a:endParaRPr>
          </a:p>
          <a:p>
            <a:pPr algn="just"/>
            <a:endParaRPr lang="en-US" altLang="es-EC" sz="2000" dirty="0">
              <a:latin typeface="Bookman Old Style" pitchFamily="18" charset="0"/>
            </a:endParaRPr>
          </a:p>
        </p:txBody>
      </p:sp>
      <p:sp>
        <p:nvSpPr>
          <p:cNvPr id="4" name="1 Título"/>
          <p:cNvSpPr txBox="1">
            <a:spLocks/>
          </p:cNvSpPr>
          <p:nvPr/>
        </p:nvSpPr>
        <p:spPr>
          <a:xfrm>
            <a:off x="777298" y="3786417"/>
            <a:ext cx="10181853" cy="986397"/>
          </a:xfrm>
          <a:prstGeom prst="rect">
            <a:avLst/>
          </a:prstGeom>
        </p:spPr>
        <p:txBody>
          <a:bodyPr vert="horz" lIns="91440" tIns="45720" rIns="91440" bIns="45720" rtlCol="0" anchor="b">
            <a:no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ES" sz="2000" b="1" i="0" u="none" strike="noStrike" kern="1200" cap="all" spc="0" normalizeH="0" baseline="0" noProof="0" dirty="0" smtClean="0">
                <a:ln>
                  <a:noFill/>
                </a:ln>
                <a:solidFill>
                  <a:schemeClr val="tx1"/>
                </a:solidFill>
                <a:effectLst/>
                <a:uLnTx/>
                <a:uFillTx/>
                <a:latin typeface="Bookman Old Style" pitchFamily="18" charset="0"/>
                <a:ea typeface="+mj-ea"/>
                <a:cs typeface="+mj-cs"/>
              </a:rPr>
              <a:t>NUEVO DIRECTOR RADIO. </a:t>
            </a:r>
            <a:r>
              <a:rPr kumimoji="0" lang="es-ES" sz="2000" b="0" i="0" u="none" strike="noStrike" kern="1200" cap="none" spc="0" normalizeH="0" baseline="0" noProof="0" dirty="0" smtClean="0">
                <a:ln>
                  <a:noFill/>
                </a:ln>
                <a:solidFill>
                  <a:schemeClr val="tx1"/>
                </a:solidFill>
                <a:effectLst/>
                <a:uLnTx/>
                <a:uFillTx/>
                <a:latin typeface="Bookman Old Style" pitchFamily="18" charset="0"/>
                <a:ea typeface="+mj-ea"/>
                <a:cs typeface="+mj-cs"/>
              </a:rPr>
              <a:t>En el mes de agosto, hubo cambios de personal Religioso, nuestros Superiores Designaron a Fray Nelson </a:t>
            </a:r>
            <a:r>
              <a:rPr kumimoji="0" lang="es-ES" sz="2000" b="0" i="0" u="none" strike="noStrike" kern="1200" cap="none" spc="0" normalizeH="0" baseline="0" noProof="0" dirty="0" err="1" smtClean="0">
                <a:ln>
                  <a:noFill/>
                </a:ln>
                <a:solidFill>
                  <a:schemeClr val="tx1"/>
                </a:solidFill>
                <a:effectLst/>
                <a:uLnTx/>
                <a:uFillTx/>
                <a:latin typeface="Bookman Old Style" pitchFamily="18" charset="0"/>
                <a:ea typeface="+mj-ea"/>
                <a:cs typeface="+mj-cs"/>
              </a:rPr>
              <a:t>Robalino</a:t>
            </a:r>
            <a:r>
              <a:rPr kumimoji="0" lang="es-ES" sz="2000" b="0" i="0" u="none" strike="noStrike" kern="1200" cap="none" spc="0" normalizeH="0" baseline="0" noProof="0" dirty="0" smtClean="0">
                <a:ln>
                  <a:noFill/>
                </a:ln>
                <a:solidFill>
                  <a:schemeClr val="tx1"/>
                </a:solidFill>
                <a:effectLst/>
                <a:uLnTx/>
                <a:uFillTx/>
                <a:latin typeface="Bookman Old Style" pitchFamily="18" charset="0"/>
                <a:ea typeface="+mj-ea"/>
                <a:cs typeface="+mj-cs"/>
              </a:rPr>
              <a:t>, como Director de Radio Santa Cruz, para el periodo 2019-2022.</a:t>
            </a:r>
            <a:endParaRPr kumimoji="0" lang="es-EC" sz="2000" b="0" i="0" u="none" strike="noStrike" kern="1200" cap="all" spc="0" normalizeH="0" baseline="0" noProof="0" dirty="0">
              <a:ln>
                <a:noFill/>
              </a:ln>
              <a:solidFill>
                <a:schemeClr val="tx1"/>
              </a:solidFill>
              <a:effectLst/>
              <a:uLnTx/>
              <a:uFillTx/>
              <a:latin typeface="Bookman Old Style" pitchFamily="18" charset="0"/>
              <a:ea typeface="+mj-ea"/>
              <a:cs typeface="+mj-cs"/>
            </a:endParaRPr>
          </a:p>
        </p:txBody>
      </p:sp>
    </p:spTree>
    <p:extLst>
      <p:ext uri="{BB962C8B-B14F-4D97-AF65-F5344CB8AC3E}">
        <p14:creationId xmlns:p14="http://schemas.microsoft.com/office/powerpoint/2010/main" val="144371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2592665" y="404664"/>
            <a:ext cx="7637027" cy="923330"/>
          </a:xfrm>
          <a:prstGeom prst="rect">
            <a:avLst/>
          </a:prstGeom>
          <a:noFill/>
        </p:spPr>
        <p:txBody>
          <a:bodyPr wrap="none">
            <a:spAutoFit/>
          </a:bodyPr>
          <a:lstStyle/>
          <a:p>
            <a:pPr algn="ctr">
              <a:defRPr/>
            </a:pPr>
            <a:r>
              <a:rPr lang="es-ES" sz="5400" dirty="0" smtClean="0">
                <a:ln w="0"/>
                <a:solidFill>
                  <a:schemeClr val="accent1"/>
                </a:solidFill>
                <a:effectLst>
                  <a:outerShdw blurRad="38100" dist="25400" dir="5400000" algn="ctr" rotWithShape="0">
                    <a:srgbClr val="6E747A">
                      <a:alpha val="43000"/>
                    </a:srgbClr>
                  </a:outerShdw>
                </a:effectLst>
                <a:latin typeface="Bookman Old Style" pitchFamily="18" charset="0"/>
              </a:rPr>
              <a:t>METAS REALIZADAS </a:t>
            </a:r>
            <a:endParaRPr lang="es-ES" sz="5400" dirty="0">
              <a:ln w="0"/>
              <a:solidFill>
                <a:schemeClr val="accent1"/>
              </a:solidFill>
              <a:effectLst>
                <a:outerShdw blurRad="38100" dist="25400" dir="5400000" algn="ctr" rotWithShape="0">
                  <a:srgbClr val="6E747A">
                    <a:alpha val="43000"/>
                  </a:srgbClr>
                </a:outerShdw>
              </a:effectLst>
              <a:latin typeface="Bookman Old Style" pitchFamily="18" charset="0"/>
            </a:endParaRPr>
          </a:p>
        </p:txBody>
      </p:sp>
      <p:sp>
        <p:nvSpPr>
          <p:cNvPr id="3" name="4 CuadroTexto"/>
          <p:cNvSpPr txBox="1">
            <a:spLocks noChangeArrowheads="1"/>
          </p:cNvSpPr>
          <p:nvPr/>
        </p:nvSpPr>
        <p:spPr bwMode="auto">
          <a:xfrm>
            <a:off x="1132765" y="1473958"/>
            <a:ext cx="9894626"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sz="4000" b="1" dirty="0" smtClean="0">
                <a:latin typeface="Bookman Old Style" pitchFamily="18" charset="0"/>
              </a:rPr>
              <a:t>PROGRAMACIÓN</a:t>
            </a:r>
          </a:p>
          <a:p>
            <a:endParaRPr lang="es-EC" sz="4000" dirty="0" smtClean="0">
              <a:latin typeface="Bookman Old Style" pitchFamily="18" charset="0"/>
            </a:endParaRPr>
          </a:p>
          <a:p>
            <a:pPr algn="just"/>
            <a:r>
              <a:rPr lang="es-EC" sz="2000" b="1" dirty="0" smtClean="0">
                <a:latin typeface="Bookman Old Style" pitchFamily="18" charset="0"/>
              </a:rPr>
              <a:t>REGRESO DE </a:t>
            </a:r>
            <a:r>
              <a:rPr lang="es-EC" sz="2000" b="1" dirty="0" smtClean="0">
                <a:latin typeface="Bookman Old Style" pitchFamily="18" charset="0"/>
              </a:rPr>
              <a:t>LA SRA. ROSA </a:t>
            </a:r>
            <a:r>
              <a:rPr lang="es-EC" sz="2000" b="1" dirty="0" smtClean="0">
                <a:latin typeface="Bookman Old Style" pitchFamily="18" charset="0"/>
              </a:rPr>
              <a:t>IRENE A LA RADIO. </a:t>
            </a:r>
            <a:r>
              <a:rPr lang="es-EC" sz="2000" dirty="0" smtClean="0">
                <a:latin typeface="Bookman Old Style" pitchFamily="18" charset="0"/>
              </a:rPr>
              <a:t>El 7 de Enero de 2019,</a:t>
            </a:r>
            <a:r>
              <a:rPr lang="es-EC" sz="2000" i="1" dirty="0" smtClean="0">
                <a:latin typeface="Bookman Old Style" pitchFamily="18" charset="0"/>
              </a:rPr>
              <a:t> </a:t>
            </a:r>
            <a:r>
              <a:rPr lang="es-EC" sz="2000" dirty="0" smtClean="0">
                <a:latin typeface="Bookman Old Style" pitchFamily="18" charset="0"/>
              </a:rPr>
              <a:t>Rosa Irene retoma el espacio radial de Lunes a Viernes de 14H00 a </a:t>
            </a:r>
            <a:r>
              <a:rPr lang="es-EC" sz="2000" dirty="0" smtClean="0">
                <a:latin typeface="Bookman Old Style" pitchFamily="18" charset="0"/>
              </a:rPr>
              <a:t>17H00 (espacio contratado), </a:t>
            </a:r>
            <a:r>
              <a:rPr lang="es-EC" sz="2000" dirty="0" smtClean="0">
                <a:latin typeface="Bookman Old Style" pitchFamily="18" charset="0"/>
              </a:rPr>
              <a:t>en la misma modalidad de programa que llevó hace años atrás, con música, noticia, farándula y entrevistas, lo que cambió </a:t>
            </a:r>
            <a:r>
              <a:rPr lang="es-EC" sz="2000" dirty="0" smtClean="0">
                <a:latin typeface="Bookman Old Style" pitchFamily="18" charset="0"/>
              </a:rPr>
              <a:t>fue</a:t>
            </a:r>
            <a:r>
              <a:rPr lang="es-EC" sz="2000" dirty="0" smtClean="0">
                <a:latin typeface="Bookman Old Style" pitchFamily="18" charset="0"/>
              </a:rPr>
              <a:t> </a:t>
            </a:r>
            <a:r>
              <a:rPr lang="es-EC" sz="2000" dirty="0" smtClean="0">
                <a:latin typeface="Bookman Old Style" pitchFamily="18" charset="0"/>
              </a:rPr>
              <a:t>el nombre de </a:t>
            </a:r>
            <a:r>
              <a:rPr lang="es-EC" sz="2000" dirty="0" smtClean="0">
                <a:latin typeface="Bookman Old Style" pitchFamily="18" charset="0"/>
              </a:rPr>
              <a:t>“Albricias”.</a:t>
            </a:r>
          </a:p>
          <a:p>
            <a:pPr algn="just"/>
            <a:endParaRPr lang="es-EC" sz="2000" dirty="0" smtClean="0">
              <a:latin typeface="Bookman Old Style" pitchFamily="18" charset="0"/>
            </a:endParaRPr>
          </a:p>
          <a:p>
            <a:pPr algn="just"/>
            <a:r>
              <a:rPr lang="es-EC" sz="2000" b="1" dirty="0" smtClean="0">
                <a:latin typeface="Bookman Old Style" pitchFamily="18" charset="0"/>
              </a:rPr>
              <a:t>VIACRUCIS SEMANA SANTA. </a:t>
            </a:r>
            <a:r>
              <a:rPr lang="es-EC" sz="2000" dirty="0" smtClean="0">
                <a:latin typeface="Bookman Old Style" pitchFamily="18" charset="0"/>
              </a:rPr>
              <a:t>Como Misioneros, cada Viernes Santo, se realiza la trasmisión del rezo del Viacrucis en el trayecto desde </a:t>
            </a:r>
            <a:r>
              <a:rPr lang="es-EC" sz="2000" dirty="0" smtClean="0">
                <a:latin typeface="Bookman Old Style" pitchFamily="18" charset="0"/>
              </a:rPr>
              <a:t>Bellavista </a:t>
            </a:r>
            <a:r>
              <a:rPr lang="es-EC" sz="2000" dirty="0" smtClean="0">
                <a:latin typeface="Bookman Old Style" pitchFamily="18" charset="0"/>
              </a:rPr>
              <a:t>hasta Puerto Ayora. Es así que en esta ocasión, todo se realizó desde la radio con un grupo de </a:t>
            </a:r>
            <a:r>
              <a:rPr lang="es-EC" sz="2000" dirty="0" smtClean="0">
                <a:latin typeface="Bookman Old Style" pitchFamily="18" charset="0"/>
              </a:rPr>
              <a:t>laicos </a:t>
            </a:r>
            <a:r>
              <a:rPr lang="es-EC" sz="2000" dirty="0" smtClean="0">
                <a:latin typeface="Bookman Old Style" pitchFamily="18" charset="0"/>
              </a:rPr>
              <a:t>animadores en el horario de lunes a Jueves, de 08H00-09H00.</a:t>
            </a:r>
          </a:p>
          <a:p>
            <a:pPr algn="just"/>
            <a:r>
              <a:rPr lang="es-EC" sz="2400" dirty="0" smtClean="0"/>
              <a:t> </a:t>
            </a:r>
          </a:p>
          <a:p>
            <a:pPr algn="just"/>
            <a:endParaRPr lang="es-EC" altLang="es-EC" sz="2400" dirty="0" smtClean="0">
              <a:latin typeface="Bookman Old Style" pitchFamily="18" charset="0"/>
            </a:endParaRPr>
          </a:p>
          <a:p>
            <a:pPr algn="just"/>
            <a:endParaRPr lang="en-US" altLang="es-EC" sz="2000" dirty="0">
              <a:latin typeface="Bookman Old Style" pitchFamily="18" charset="0"/>
            </a:endParaRPr>
          </a:p>
        </p:txBody>
      </p:sp>
    </p:spTree>
    <p:extLst>
      <p:ext uri="{BB962C8B-B14F-4D97-AF65-F5344CB8AC3E}">
        <p14:creationId xmlns:p14="http://schemas.microsoft.com/office/powerpoint/2010/main" val="144371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3037877" y="363721"/>
            <a:ext cx="6227987" cy="923330"/>
          </a:xfrm>
          <a:prstGeom prst="rect">
            <a:avLst/>
          </a:prstGeom>
          <a:noFill/>
        </p:spPr>
        <p:txBody>
          <a:bodyPr wrap="none">
            <a:spAutoFit/>
          </a:bodyPr>
          <a:lstStyle/>
          <a:p>
            <a:pPr algn="ctr">
              <a:defRPr/>
            </a:pPr>
            <a:r>
              <a:rPr lang="es-ES" sz="5400" b="1" dirty="0" smtClean="0">
                <a:ln w="0"/>
                <a:solidFill>
                  <a:schemeClr val="accent1"/>
                </a:solidFill>
                <a:effectLst>
                  <a:outerShdw blurRad="38100" dist="25400" dir="5400000" algn="ctr" rotWithShape="0">
                    <a:srgbClr val="6E747A">
                      <a:alpha val="43000"/>
                    </a:srgbClr>
                  </a:outerShdw>
                </a:effectLst>
                <a:latin typeface="Bookman Old Style" pitchFamily="18" charset="0"/>
              </a:rPr>
              <a:t>CONCLUSIONES </a:t>
            </a:r>
            <a:endParaRPr lang="es-ES" sz="5400" b="1" dirty="0">
              <a:ln w="0"/>
              <a:solidFill>
                <a:schemeClr val="accent1"/>
              </a:solidFill>
              <a:effectLst>
                <a:outerShdw blurRad="38100" dist="25400" dir="5400000" algn="ctr" rotWithShape="0">
                  <a:srgbClr val="6E747A">
                    <a:alpha val="43000"/>
                  </a:srgbClr>
                </a:outerShdw>
              </a:effectLst>
              <a:latin typeface="Bookman Old Style" pitchFamily="18" charset="0"/>
            </a:endParaRPr>
          </a:p>
        </p:txBody>
      </p:sp>
      <p:sp>
        <p:nvSpPr>
          <p:cNvPr id="3" name="2 CuadroTexto"/>
          <p:cNvSpPr txBox="1"/>
          <p:nvPr/>
        </p:nvSpPr>
        <p:spPr>
          <a:xfrm>
            <a:off x="736980" y="1296537"/>
            <a:ext cx="10358650" cy="4524315"/>
          </a:xfrm>
          <a:prstGeom prst="rect">
            <a:avLst/>
          </a:prstGeom>
          <a:noFill/>
        </p:spPr>
        <p:txBody>
          <a:bodyPr wrap="square" rtlCol="0">
            <a:spAutoFit/>
          </a:bodyPr>
          <a:lstStyle/>
          <a:p>
            <a:pPr algn="just"/>
            <a:r>
              <a:rPr lang="es-EC" dirty="0" smtClean="0">
                <a:latin typeface="Bookman Old Style" pitchFamily="18" charset="0"/>
              </a:rPr>
              <a:t>Radio Santa Cruz, es un medio de comunicación católico, que promueve los más altos valores evangélicos, el amor a Dios, al prójimo y la naturaleza.</a:t>
            </a:r>
          </a:p>
          <a:p>
            <a:pPr algn="just"/>
            <a:r>
              <a:rPr lang="es-EC" dirty="0" smtClean="0">
                <a:latin typeface="Bookman Old Style" pitchFamily="18" charset="0"/>
              </a:rPr>
              <a:t>Estamos a la vanguardia de la tecnología en la cuestión técnica y administrativa.</a:t>
            </a:r>
          </a:p>
          <a:p>
            <a:pPr algn="just"/>
            <a:endParaRPr lang="es-EC" dirty="0" smtClean="0">
              <a:latin typeface="Bookman Old Style" pitchFamily="18" charset="0"/>
            </a:endParaRPr>
          </a:p>
          <a:p>
            <a:pPr algn="just"/>
            <a:r>
              <a:rPr lang="es-EC" dirty="0" smtClean="0">
                <a:latin typeface="Bookman Old Style" pitchFamily="18" charset="0"/>
              </a:rPr>
              <a:t>Nuestro medio de comunicación tiene personería jurídica, y actúa según el derecho que exige la Constitución de la Republica y la ley de la comunicación.</a:t>
            </a:r>
          </a:p>
          <a:p>
            <a:pPr algn="just"/>
            <a:r>
              <a:rPr lang="es-EC" dirty="0" smtClean="0">
                <a:latin typeface="Bookman Old Style" pitchFamily="18" charset="0"/>
              </a:rPr>
              <a:t>Radio Santa Cruz económicamente es </a:t>
            </a:r>
            <a:r>
              <a:rPr lang="es-EC" dirty="0" smtClean="0">
                <a:latin typeface="Bookman Old Style" pitchFamily="18" charset="0"/>
              </a:rPr>
              <a:t>autosustentable, </a:t>
            </a:r>
            <a:r>
              <a:rPr lang="es-EC" dirty="0" smtClean="0">
                <a:latin typeface="Bookman Old Style" pitchFamily="18" charset="0"/>
              </a:rPr>
              <a:t>gracias a las instituciones públicas y privadas, apoyo de la Misión Franciscana y auspiciantes del Cantón.</a:t>
            </a:r>
          </a:p>
          <a:p>
            <a:pPr algn="just"/>
            <a:endParaRPr lang="es-EC" dirty="0" smtClean="0">
              <a:latin typeface="Bookman Old Style" pitchFamily="18" charset="0"/>
            </a:endParaRPr>
          </a:p>
          <a:p>
            <a:pPr algn="just"/>
            <a:r>
              <a:rPr lang="es-EC" dirty="0" smtClean="0">
                <a:latin typeface="Bookman Old Style" pitchFamily="18" charset="0"/>
              </a:rPr>
              <a:t>Nuestra institución es socialmente </a:t>
            </a:r>
            <a:r>
              <a:rPr lang="es-EC" dirty="0" smtClean="0">
                <a:latin typeface="Bookman Old Style" pitchFamily="18" charset="0"/>
              </a:rPr>
              <a:t>imparcial </a:t>
            </a:r>
            <a:r>
              <a:rPr lang="es-EC" dirty="0" smtClean="0">
                <a:latin typeface="Bookman Old Style" pitchFamily="18" charset="0"/>
              </a:rPr>
              <a:t>en la comunidad, que busca con su talento humano un servicio de calidad y calidez.</a:t>
            </a:r>
          </a:p>
          <a:p>
            <a:pPr algn="just"/>
            <a:endParaRPr lang="es-EC" dirty="0" smtClean="0">
              <a:latin typeface="Bookman Old Style" pitchFamily="18" charset="0"/>
            </a:endParaRPr>
          </a:p>
          <a:p>
            <a:pPr algn="just"/>
            <a:r>
              <a:rPr lang="es-EC" dirty="0" smtClean="0">
                <a:latin typeface="Bookman Old Style" pitchFamily="18" charset="0"/>
              </a:rPr>
              <a:t>Generaciones de niños y jóvenes crecieron escuchando Radio Santa Cruz, su música, sus noticias, sus palabras de ánimo y de consejo. Hoy empieza un nuevo tiempo para nuestra Radio, con Nuevo RUC y Representante Legal. Rogamos a la Comunidad </a:t>
            </a:r>
            <a:r>
              <a:rPr lang="es-EC" dirty="0" err="1" smtClean="0">
                <a:latin typeface="Bookman Old Style" pitchFamily="18" charset="0"/>
              </a:rPr>
              <a:t>Galapagueña</a:t>
            </a:r>
            <a:r>
              <a:rPr lang="es-EC" dirty="0" smtClean="0">
                <a:latin typeface="Bookman Old Style" pitchFamily="18" charset="0"/>
              </a:rPr>
              <a:t> nos sigan apoyando, para que esta obra de evangelización continúe.</a:t>
            </a:r>
            <a:endParaRPr lang="es-EC" dirty="0">
              <a:latin typeface="Bookman Old Style" pitchFamily="18" charset="0"/>
            </a:endParaRPr>
          </a:p>
        </p:txBody>
      </p:sp>
    </p:spTree>
    <p:extLst>
      <p:ext uri="{BB962C8B-B14F-4D97-AF65-F5344CB8AC3E}">
        <p14:creationId xmlns:p14="http://schemas.microsoft.com/office/powerpoint/2010/main" val="18581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58571" y="404664"/>
            <a:ext cx="7305205" cy="923330"/>
          </a:xfrm>
          <a:prstGeom prst="rect">
            <a:avLst/>
          </a:prstGeom>
          <a:noFill/>
        </p:spPr>
        <p:txBody>
          <a:bodyPr wrap="none">
            <a:spAutoFit/>
          </a:bodyPr>
          <a:lstStyle/>
          <a:p>
            <a:pPr algn="ctr">
              <a:defRPr/>
            </a:pPr>
            <a:r>
              <a:rPr lang="es-ES" sz="5400" b="1" dirty="0" smtClean="0">
                <a:ln w="0"/>
                <a:solidFill>
                  <a:schemeClr val="accent1"/>
                </a:solidFill>
                <a:effectLst>
                  <a:outerShdw blurRad="38100" dist="25400" dir="5400000" algn="ctr" rotWithShape="0">
                    <a:srgbClr val="6E747A">
                      <a:alpha val="43000"/>
                    </a:srgbClr>
                  </a:outerShdw>
                </a:effectLst>
                <a:latin typeface="Bookman Old Style" pitchFamily="18" charset="0"/>
              </a:rPr>
              <a:t>AGRADECIMIENTO </a:t>
            </a:r>
            <a:endParaRPr lang="es-ES" sz="5400" b="1" dirty="0">
              <a:ln w="0"/>
              <a:solidFill>
                <a:schemeClr val="accent1"/>
              </a:solidFill>
              <a:effectLst>
                <a:outerShdw blurRad="38100" dist="25400" dir="5400000" algn="ctr" rotWithShape="0">
                  <a:srgbClr val="6E747A">
                    <a:alpha val="43000"/>
                  </a:srgbClr>
                </a:outerShdw>
              </a:effectLst>
              <a:latin typeface="Bookman Old Style" pitchFamily="18" charset="0"/>
            </a:endParaRPr>
          </a:p>
        </p:txBody>
      </p:sp>
      <p:sp>
        <p:nvSpPr>
          <p:cNvPr id="7" name="6 CuadroTexto"/>
          <p:cNvSpPr txBox="1"/>
          <p:nvPr/>
        </p:nvSpPr>
        <p:spPr>
          <a:xfrm>
            <a:off x="1050878" y="2047164"/>
            <a:ext cx="10372298" cy="4247317"/>
          </a:xfrm>
          <a:prstGeom prst="rect">
            <a:avLst/>
          </a:prstGeom>
          <a:noFill/>
        </p:spPr>
        <p:txBody>
          <a:bodyPr wrap="square" rtlCol="0">
            <a:spAutoFit/>
          </a:bodyPr>
          <a:lstStyle/>
          <a:p>
            <a:pPr algn="just"/>
            <a:r>
              <a:rPr lang="es-EC" dirty="0" smtClean="0">
                <a:latin typeface="Bookman Old Style" pitchFamily="18" charset="0"/>
              </a:rPr>
              <a:t>Queremos dejar constancia el agradecimiento primero a Dios, a la Orden Franciscana en el Ecuador, al Vicariato Apostólico de Galápagos,  a la Comunidad Franciscana de Santa Cruz que han sustentado y dirigido acertadamente a este medio de comunicación de forma </a:t>
            </a:r>
            <a:r>
              <a:rPr lang="es-EC" dirty="0" smtClean="0">
                <a:latin typeface="Bookman Old Style" pitchFamily="18" charset="0"/>
              </a:rPr>
              <a:t>equitativa</a:t>
            </a:r>
            <a:r>
              <a:rPr lang="es-EC" dirty="0" smtClean="0">
                <a:latin typeface="Bookman Old Style" pitchFamily="18" charset="0"/>
              </a:rPr>
              <a:t> </a:t>
            </a:r>
            <a:r>
              <a:rPr lang="es-EC" dirty="0" smtClean="0">
                <a:latin typeface="Bookman Old Style" pitchFamily="18" charset="0"/>
              </a:rPr>
              <a:t>al servicio de la sociedad y de la iglesia.</a:t>
            </a:r>
          </a:p>
          <a:p>
            <a:pPr algn="just"/>
            <a:endParaRPr lang="es-EC" dirty="0" smtClean="0">
              <a:latin typeface="Bookman Old Style" pitchFamily="18" charset="0"/>
            </a:endParaRPr>
          </a:p>
          <a:p>
            <a:pPr algn="just"/>
            <a:r>
              <a:rPr lang="es-EC" dirty="0" smtClean="0">
                <a:latin typeface="Bookman Old Style" pitchFamily="18" charset="0"/>
              </a:rPr>
              <a:t>De igual forma a las empresas públicas y privadas: </a:t>
            </a:r>
            <a:r>
              <a:rPr lang="es-EC" dirty="0" smtClean="0">
                <a:latin typeface="Bookman Old Style" pitchFamily="18" charset="0"/>
              </a:rPr>
              <a:t>cantonal, </a:t>
            </a:r>
            <a:r>
              <a:rPr lang="es-EC" dirty="0" smtClean="0">
                <a:latin typeface="Bookman Old Style" pitchFamily="18" charset="0"/>
              </a:rPr>
              <a:t>provincial y nacional que han aportado favorablemente para el sostenimiento, como auspiciantes durante todo el año 2019</a:t>
            </a:r>
            <a:r>
              <a:rPr lang="es-EC" dirty="0" smtClean="0">
                <a:latin typeface="Bookman Old Style" pitchFamily="18" charset="0"/>
              </a:rPr>
              <a:t>.</a:t>
            </a:r>
          </a:p>
          <a:p>
            <a:pPr algn="just"/>
            <a:endParaRPr lang="es-EC" dirty="0">
              <a:latin typeface="Bookman Old Style" pitchFamily="18" charset="0"/>
            </a:endParaRPr>
          </a:p>
          <a:p>
            <a:pPr algn="just"/>
            <a:endParaRPr lang="es-EC" dirty="0" smtClean="0">
              <a:latin typeface="Bookman Old Style" pitchFamily="18" charset="0"/>
            </a:endParaRPr>
          </a:p>
          <a:p>
            <a:pPr algn="just"/>
            <a:r>
              <a:rPr lang="es-EC" dirty="0" smtClean="0">
                <a:latin typeface="Bookman Old Style" pitchFamily="18" charset="0"/>
              </a:rPr>
              <a:t>MUCHAS GRACIAS</a:t>
            </a:r>
            <a:endParaRPr lang="es-EC" dirty="0" smtClean="0">
              <a:latin typeface="Bookman Old Style" pitchFamily="18" charset="0"/>
            </a:endParaRPr>
          </a:p>
          <a:p>
            <a:pPr algn="just"/>
            <a:endParaRPr lang="es-EC" dirty="0" smtClean="0">
              <a:latin typeface="Bookman Old Style" pitchFamily="18" charset="0"/>
            </a:endParaRPr>
          </a:p>
          <a:p>
            <a:pPr algn="just"/>
            <a:endParaRPr lang="es-EC" dirty="0" smtClean="0">
              <a:latin typeface="Bookman Old Style" pitchFamily="18" charset="0"/>
            </a:endParaRPr>
          </a:p>
          <a:p>
            <a:pPr algn="just"/>
            <a:endParaRPr lang="es-EC" dirty="0" smtClean="0">
              <a:latin typeface="Bookman Old Style" pitchFamily="18" charset="0"/>
            </a:endParaRPr>
          </a:p>
          <a:p>
            <a:pPr algn="just"/>
            <a:endParaRPr lang="es-EC" dirty="0"/>
          </a:p>
        </p:txBody>
      </p:sp>
    </p:spTree>
    <p:extLst>
      <p:ext uri="{BB962C8B-B14F-4D97-AF65-F5344CB8AC3E}">
        <p14:creationId xmlns:p14="http://schemas.microsoft.com/office/powerpoint/2010/main" val="5976352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CuadroTexto"/>
          <p:cNvSpPr txBox="1">
            <a:spLocks noChangeArrowheads="1"/>
          </p:cNvSpPr>
          <p:nvPr/>
        </p:nvSpPr>
        <p:spPr bwMode="auto">
          <a:xfrm>
            <a:off x="1978926" y="2027650"/>
            <a:ext cx="7751928"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ES" sz="2000" dirty="0">
                <a:latin typeface="Bookman Old Style" pitchFamily="18" charset="0"/>
              </a:rPr>
              <a:t>Radio Santa Cruz 88.7 FM, </a:t>
            </a:r>
            <a:r>
              <a:rPr lang="es-ES" sz="2000" dirty="0" smtClean="0">
                <a:latin typeface="Bookman Old Style" pitchFamily="18" charset="0"/>
              </a:rPr>
              <a:t>forma parte </a:t>
            </a:r>
            <a:r>
              <a:rPr lang="es-ES" sz="2000" dirty="0">
                <a:latin typeface="Bookman Old Style" pitchFamily="18" charset="0"/>
              </a:rPr>
              <a:t>de la </a:t>
            </a:r>
            <a:r>
              <a:rPr lang="es-ES" sz="2000" b="1" dirty="0">
                <a:latin typeface="Bookman Old Style" pitchFamily="18" charset="0"/>
              </a:rPr>
              <a:t>ASOCIACIÓN DE PARTICIPACIÓN SOCIAL DE LA ORDEN FRANCISCANA SEGLAR </a:t>
            </a:r>
            <a:r>
              <a:rPr lang="es-ES" sz="2000" b="1" dirty="0" smtClean="0">
                <a:latin typeface="Bookman Old Style" pitchFamily="18" charset="0"/>
              </a:rPr>
              <a:t>O.F.S</a:t>
            </a:r>
            <a:r>
              <a:rPr lang="es-ES" sz="2000" dirty="0" smtClean="0">
                <a:latin typeface="Bookman Old Style" pitchFamily="18" charset="0"/>
              </a:rPr>
              <a:t>, organización </a:t>
            </a:r>
            <a:r>
              <a:rPr lang="es-ES" sz="2000" dirty="0">
                <a:latin typeface="Bookman Old Style" pitchFamily="18" charset="0"/>
              </a:rPr>
              <a:t>religiosa sin fines de lucro. Su representante legal y persona responsable a efectos de </a:t>
            </a:r>
            <a:r>
              <a:rPr lang="es-ES" sz="2000" dirty="0" smtClean="0">
                <a:latin typeface="Bookman Old Style" pitchFamily="18" charset="0"/>
              </a:rPr>
              <a:t>notificaciones es la </a:t>
            </a:r>
            <a:r>
              <a:rPr lang="es-ES" sz="2000" dirty="0">
                <a:latin typeface="Bookman Old Style" pitchFamily="18" charset="0"/>
              </a:rPr>
              <a:t>Sra. </a:t>
            </a:r>
            <a:r>
              <a:rPr lang="es-ES" sz="2000" b="1" dirty="0" smtClean="0">
                <a:latin typeface="Bookman Old Style" pitchFamily="18" charset="0"/>
              </a:rPr>
              <a:t>María Inés Urgiles Urgiles</a:t>
            </a:r>
            <a:r>
              <a:rPr lang="es-ES" sz="2000" dirty="0" smtClean="0">
                <a:latin typeface="Bookman Old Style" pitchFamily="18" charset="0"/>
              </a:rPr>
              <a:t>, </a:t>
            </a:r>
            <a:r>
              <a:rPr lang="es-ES" sz="2000" dirty="0">
                <a:latin typeface="Bookman Old Style" pitchFamily="18" charset="0"/>
              </a:rPr>
              <a:t>como representante legal y director </a:t>
            </a:r>
            <a:r>
              <a:rPr lang="es-ES" sz="2000" dirty="0" smtClean="0">
                <a:latin typeface="Bookman Old Style" pitchFamily="18" charset="0"/>
              </a:rPr>
              <a:t>delegado en el año 2019 fue Fr. Jervis Donoso , OFM. y actualmente el director es Fr. Nelson Robalino OFM.</a:t>
            </a:r>
            <a:endParaRPr lang="en-US" altLang="es-EC" sz="1400" dirty="0">
              <a:latin typeface="Bookman Old Style" pitchFamily="18" charset="0"/>
            </a:endParaRPr>
          </a:p>
          <a:p>
            <a:pPr eaLnBrk="1" hangingPunct="1"/>
            <a:endParaRPr lang="en-US" altLang="es-EC" sz="1200" dirty="0">
              <a:latin typeface="Gill Sans MT" panose="020B0502020104020203" pitchFamily="34" charset="0"/>
            </a:endParaRPr>
          </a:p>
        </p:txBody>
      </p:sp>
      <p:sp>
        <p:nvSpPr>
          <p:cNvPr id="5" name="4 Rectángulo"/>
          <p:cNvSpPr/>
          <p:nvPr/>
        </p:nvSpPr>
        <p:spPr>
          <a:xfrm>
            <a:off x="3859037" y="1056278"/>
            <a:ext cx="4034951" cy="769441"/>
          </a:xfrm>
          <a:prstGeom prst="rect">
            <a:avLst/>
          </a:prstGeom>
          <a:noFill/>
        </p:spPr>
        <p:txBody>
          <a:bodyPr wrap="none">
            <a:spAutoFit/>
          </a:bodyPr>
          <a:lstStyle/>
          <a:p>
            <a:pPr algn="ctr">
              <a:defRPr/>
            </a:pPr>
            <a:r>
              <a:rPr lang="es-ES" sz="4400" b="1" dirty="0">
                <a:ln w="0"/>
                <a:solidFill>
                  <a:schemeClr val="accent1"/>
                </a:solidFill>
                <a:effectLst>
                  <a:outerShdw blurRad="38100" dist="25400" dir="5400000" algn="ctr" rotWithShape="0">
                    <a:srgbClr val="6E747A">
                      <a:alpha val="43000"/>
                    </a:srgbClr>
                  </a:outerShdw>
                </a:effectLst>
              </a:rPr>
              <a:t>PRESENTACIÓN</a:t>
            </a:r>
            <a:r>
              <a:rPr lang="es-E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spTree>
    <p:extLst>
      <p:ext uri="{BB962C8B-B14F-4D97-AF65-F5344CB8AC3E}">
        <p14:creationId xmlns:p14="http://schemas.microsoft.com/office/powerpoint/2010/main" val="406310204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1000" fill="hold"/>
                                        <p:tgtEl>
                                          <p:spTgt spid="9218"/>
                                        </p:tgtEl>
                                        <p:attrNameLst>
                                          <p:attrName>ppt_w</p:attrName>
                                        </p:attrNameLst>
                                      </p:cBhvr>
                                      <p:tavLst>
                                        <p:tav tm="0">
                                          <p:val>
                                            <p:strVal val="#ppt_w*0.70"/>
                                          </p:val>
                                        </p:tav>
                                        <p:tav tm="100000">
                                          <p:val>
                                            <p:strVal val="#ppt_w"/>
                                          </p:val>
                                        </p:tav>
                                      </p:tavLst>
                                    </p:anim>
                                    <p:anim calcmode="lin" valueType="num">
                                      <p:cBhvr>
                                        <p:cTn id="13" dur="1000" fill="hold"/>
                                        <p:tgtEl>
                                          <p:spTgt spid="9218"/>
                                        </p:tgtEl>
                                        <p:attrNameLst>
                                          <p:attrName>ppt_h</p:attrName>
                                        </p:attrNameLst>
                                      </p:cBhvr>
                                      <p:tavLst>
                                        <p:tav tm="0">
                                          <p:val>
                                            <p:strVal val="#ppt_h"/>
                                          </p:val>
                                        </p:tav>
                                        <p:tav tm="100000">
                                          <p:val>
                                            <p:strVal val="#ppt_h"/>
                                          </p:val>
                                        </p:tav>
                                      </p:tavLst>
                                    </p:anim>
                                    <p:animEffect transition="in" filter="fade">
                                      <p:cBhvr>
                                        <p:cTn id="14"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4652963"/>
            <a:ext cx="6481763" cy="1800225"/>
          </a:xfrm>
        </p:spPr>
        <p:txBody>
          <a:bodyPr/>
          <a:lstStyle/>
          <a:p>
            <a:pPr algn="ctr">
              <a:defRPr/>
            </a:pPr>
            <a:r>
              <a:rPr lang="es-EC" dirty="0" smtClean="0">
                <a:solidFill>
                  <a:schemeClr val="bg2">
                    <a:lumMod val="10000"/>
                  </a:schemeClr>
                </a:solidFill>
              </a:rPr>
              <a:t/>
            </a:r>
            <a:br>
              <a:rPr lang="es-EC" dirty="0" smtClean="0">
                <a:solidFill>
                  <a:schemeClr val="bg2">
                    <a:lumMod val="10000"/>
                  </a:schemeClr>
                </a:solidFill>
              </a:rPr>
            </a:br>
            <a:endParaRPr lang="es-EC" dirty="0">
              <a:solidFill>
                <a:schemeClr val="bg2">
                  <a:lumMod val="10000"/>
                </a:schemeClr>
              </a:solidFill>
            </a:endParaRPr>
          </a:p>
        </p:txBody>
      </p:sp>
      <p:sp>
        <p:nvSpPr>
          <p:cNvPr id="3" name="2 Rectángulo"/>
          <p:cNvSpPr/>
          <p:nvPr/>
        </p:nvSpPr>
        <p:spPr>
          <a:xfrm>
            <a:off x="5033256" y="719734"/>
            <a:ext cx="2411237" cy="923330"/>
          </a:xfrm>
          <a:prstGeom prst="rect">
            <a:avLst/>
          </a:prstGeom>
          <a:noFill/>
        </p:spPr>
        <p:txBody>
          <a:bodyPr wrap="none">
            <a:spAutoFit/>
          </a:bodyPr>
          <a:lstStyle/>
          <a:p>
            <a:pPr algn="ctr">
              <a:defRPr/>
            </a:pPr>
            <a:r>
              <a:rPr lang="es-ES" sz="5400" b="1" dirty="0">
                <a:ln w="0"/>
                <a:solidFill>
                  <a:schemeClr val="accent1"/>
                </a:solidFill>
                <a:effectLst>
                  <a:outerShdw blurRad="38100" dist="25400" dir="5400000" algn="ctr" rotWithShape="0">
                    <a:srgbClr val="6E747A">
                      <a:alpha val="43000"/>
                    </a:srgbClr>
                  </a:outerShdw>
                </a:effectLst>
              </a:rPr>
              <a:t>MISIÓN</a:t>
            </a:r>
            <a:endParaRPr lang="es-ES" sz="5400" b="1" dirty="0">
              <a:ln w="17780" cmpd="sng">
                <a:solidFill>
                  <a:srgbClr val="00B050"/>
                </a:solidFill>
                <a:prstDash val="solid"/>
                <a:miter lim="800000"/>
              </a:ln>
              <a:solidFill>
                <a:srgbClr val="99FF99"/>
              </a:solidFill>
              <a:effectLst>
                <a:outerShdw blurRad="50800" algn="tl" rotWithShape="0">
                  <a:srgbClr val="000000"/>
                </a:outerShdw>
              </a:effectLst>
            </a:endParaRPr>
          </a:p>
        </p:txBody>
      </p:sp>
      <p:sp>
        <p:nvSpPr>
          <p:cNvPr id="10244" name="4 CuadroTexto"/>
          <p:cNvSpPr txBox="1">
            <a:spLocks noChangeArrowheads="1"/>
          </p:cNvSpPr>
          <p:nvPr/>
        </p:nvSpPr>
        <p:spPr bwMode="auto">
          <a:xfrm>
            <a:off x="1677963" y="1684007"/>
            <a:ext cx="8230312"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C" altLang="es-EC" sz="2400" dirty="0">
                <a:latin typeface="Bookman Old Style" panose="02050604050505020204" pitchFamily="18" charset="0"/>
              </a:rPr>
              <a:t>Evangelizar, informar, educar  y entretener a su audiencia en  Puerto Ayora y la Provincia Insular de Galápagos con un mensaje claro y directo, basado en los valores humanos, cristianos y franciscanos, que se derivan del Evangelio de Jesucristo, de la Constitución de la República promoviendo el buen vivir  de la sociedad en armonía con la naturaleza.</a:t>
            </a:r>
            <a:endParaRPr lang="en-US" altLang="es-EC" sz="2400" dirty="0">
              <a:latin typeface="Bookman Old Style" panose="02050604050505020204" pitchFamily="18" charset="0"/>
            </a:endParaRPr>
          </a:p>
          <a:p>
            <a:pPr eaLnBrk="1" hangingPunct="1"/>
            <a:endParaRPr lang="en-US" altLang="es-EC" dirty="0">
              <a:latin typeface="Gill Sans MT" panose="020B0502020104020203" pitchFamily="34" charset="0"/>
            </a:endParaRPr>
          </a:p>
        </p:txBody>
      </p:sp>
    </p:spTree>
    <p:extLst>
      <p:ext uri="{BB962C8B-B14F-4D97-AF65-F5344CB8AC3E}">
        <p14:creationId xmlns:p14="http://schemas.microsoft.com/office/powerpoint/2010/main" val="16923979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1000" fill="hold"/>
                                        <p:tgtEl>
                                          <p:spTgt spid="10244"/>
                                        </p:tgtEl>
                                        <p:attrNameLst>
                                          <p:attrName>ppt_w</p:attrName>
                                        </p:attrNameLst>
                                      </p:cBhvr>
                                      <p:tavLst>
                                        <p:tav tm="0">
                                          <p:val>
                                            <p:strVal val="#ppt_w*0.70"/>
                                          </p:val>
                                        </p:tav>
                                        <p:tav tm="100000">
                                          <p:val>
                                            <p:strVal val="#ppt_w"/>
                                          </p:val>
                                        </p:tav>
                                      </p:tavLst>
                                    </p:anim>
                                    <p:anim calcmode="lin" valueType="num">
                                      <p:cBhvr>
                                        <p:cTn id="13" dur="1000" fill="hold"/>
                                        <p:tgtEl>
                                          <p:spTgt spid="10244"/>
                                        </p:tgtEl>
                                        <p:attrNameLst>
                                          <p:attrName>ppt_h</p:attrName>
                                        </p:attrNameLst>
                                      </p:cBhvr>
                                      <p:tavLst>
                                        <p:tav tm="0">
                                          <p:val>
                                            <p:strVal val="#ppt_h"/>
                                          </p:val>
                                        </p:tav>
                                        <p:tav tm="100000">
                                          <p:val>
                                            <p:strVal val="#ppt_h"/>
                                          </p:val>
                                        </p:tav>
                                      </p:tavLst>
                                    </p:anim>
                                    <p:animEffect transition="in" filter="fade">
                                      <p:cBhvr>
                                        <p:cTn id="14"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4652963"/>
            <a:ext cx="6481763" cy="1800225"/>
          </a:xfrm>
        </p:spPr>
        <p:txBody>
          <a:bodyPr/>
          <a:lstStyle/>
          <a:p>
            <a:pPr algn="ctr">
              <a:defRPr/>
            </a:pPr>
            <a:r>
              <a:rPr lang="es-EC" dirty="0" smtClean="0">
                <a:solidFill>
                  <a:schemeClr val="bg2">
                    <a:lumMod val="10000"/>
                  </a:schemeClr>
                </a:solidFill>
              </a:rPr>
              <a:t/>
            </a:r>
            <a:br>
              <a:rPr lang="es-EC" dirty="0" smtClean="0">
                <a:solidFill>
                  <a:schemeClr val="bg2">
                    <a:lumMod val="10000"/>
                  </a:schemeClr>
                </a:solidFill>
              </a:rPr>
            </a:br>
            <a:endParaRPr lang="es-EC" dirty="0">
              <a:solidFill>
                <a:schemeClr val="bg2">
                  <a:lumMod val="10000"/>
                </a:schemeClr>
              </a:solidFill>
            </a:endParaRPr>
          </a:p>
        </p:txBody>
      </p:sp>
      <p:sp>
        <p:nvSpPr>
          <p:cNvPr id="12291" name="4 CuadroTexto"/>
          <p:cNvSpPr txBox="1">
            <a:spLocks noChangeArrowheads="1"/>
          </p:cNvSpPr>
          <p:nvPr/>
        </p:nvSpPr>
        <p:spPr bwMode="auto">
          <a:xfrm>
            <a:off x="1733267" y="2205039"/>
            <a:ext cx="809312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C" altLang="es-EC" sz="2400" dirty="0">
                <a:latin typeface="Bookman Old Style" panose="02050604050505020204" pitchFamily="18" charset="0"/>
              </a:rPr>
              <a:t>Liderar a nivel provincial la comunicación y la evangelización con profesionalismo, imparcialidad, criterio cristiano y responsabilidad social con miras al buen vivir de todas las personas mediante la práctica de los valores.</a:t>
            </a:r>
            <a:endParaRPr lang="en-US" altLang="es-EC" sz="2400" dirty="0">
              <a:latin typeface="Bookman Old Style" panose="02050604050505020204" pitchFamily="18" charset="0"/>
            </a:endParaRPr>
          </a:p>
          <a:p>
            <a:pPr eaLnBrk="1" hangingPunct="1"/>
            <a:endParaRPr lang="en-US" altLang="es-EC" dirty="0">
              <a:latin typeface="Gill Sans MT" panose="020B0502020104020203" pitchFamily="34" charset="0"/>
            </a:endParaRPr>
          </a:p>
        </p:txBody>
      </p:sp>
      <p:sp>
        <p:nvSpPr>
          <p:cNvPr id="6" name="5 Rectángulo"/>
          <p:cNvSpPr/>
          <p:nvPr/>
        </p:nvSpPr>
        <p:spPr>
          <a:xfrm>
            <a:off x="5013384" y="928670"/>
            <a:ext cx="2302233" cy="923330"/>
          </a:xfrm>
          <a:prstGeom prst="rect">
            <a:avLst/>
          </a:prstGeom>
          <a:noFill/>
        </p:spPr>
        <p:txBody>
          <a:bodyPr wrap="none">
            <a:spAutoFit/>
          </a:bodyPr>
          <a:lstStyle/>
          <a:p>
            <a:pPr algn="ctr">
              <a:defRPr/>
            </a:pPr>
            <a:r>
              <a:rPr lang="es-ES" sz="5400" b="1" dirty="0">
                <a:ln w="0"/>
                <a:solidFill>
                  <a:schemeClr val="accent1"/>
                </a:solidFill>
                <a:effectLst>
                  <a:outerShdw blurRad="38100" dist="25400" dir="5400000" algn="ctr" rotWithShape="0">
                    <a:srgbClr val="6E747A">
                      <a:alpha val="43000"/>
                    </a:srgbClr>
                  </a:outerShdw>
                </a:effectLst>
              </a:rPr>
              <a:t>VISIÓN</a:t>
            </a:r>
            <a:endParaRPr lang="es-ES" sz="5400" b="1" dirty="0">
              <a:ln w="17780" cmpd="sng">
                <a:solidFill>
                  <a:srgbClr val="00B050"/>
                </a:solidFill>
                <a:prstDash val="solid"/>
                <a:miter lim="800000"/>
              </a:ln>
              <a:solidFill>
                <a:srgbClr val="99FF99"/>
              </a:solidFill>
              <a:effectLst>
                <a:outerShdw blurRad="50800" algn="tl" rotWithShape="0">
                  <a:srgbClr val="000000"/>
                </a:outerShdw>
              </a:effectLst>
            </a:endParaRPr>
          </a:p>
        </p:txBody>
      </p:sp>
    </p:spTree>
    <p:extLst>
      <p:ext uri="{BB962C8B-B14F-4D97-AF65-F5344CB8AC3E}">
        <p14:creationId xmlns:p14="http://schemas.microsoft.com/office/powerpoint/2010/main" val="293584988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351588" y="2428875"/>
            <a:ext cx="5840412" cy="1800225"/>
          </a:xfrm>
        </p:spPr>
        <p:txBody>
          <a:bodyPr>
            <a:normAutofit/>
          </a:bodyPr>
          <a:lstStyle/>
          <a:p>
            <a:pPr algn="ctr">
              <a:defRPr/>
            </a:pPr>
            <a:r>
              <a:rPr lang="es-EC" dirty="0" smtClean="0">
                <a:solidFill>
                  <a:schemeClr val="bg2">
                    <a:lumMod val="10000"/>
                  </a:schemeClr>
                </a:solidFill>
              </a:rPr>
              <a:t/>
            </a:r>
            <a:br>
              <a:rPr lang="es-EC" dirty="0" smtClean="0">
                <a:solidFill>
                  <a:schemeClr val="bg2">
                    <a:lumMod val="10000"/>
                  </a:schemeClr>
                </a:solidFill>
              </a:rPr>
            </a:br>
            <a:r>
              <a:rPr lang="es-EC" dirty="0" smtClean="0">
                <a:solidFill>
                  <a:schemeClr val="bg2">
                    <a:lumMod val="10000"/>
                  </a:schemeClr>
                </a:solidFill>
              </a:rPr>
              <a:t/>
            </a:r>
            <a:br>
              <a:rPr lang="es-EC" dirty="0" smtClean="0">
                <a:solidFill>
                  <a:schemeClr val="bg2">
                    <a:lumMod val="10000"/>
                  </a:schemeClr>
                </a:solidFill>
              </a:rPr>
            </a:br>
            <a:endParaRPr lang="es-EC" dirty="0">
              <a:solidFill>
                <a:schemeClr val="bg2">
                  <a:lumMod val="10000"/>
                </a:schemeClr>
              </a:solidFill>
            </a:endParaRPr>
          </a:p>
        </p:txBody>
      </p:sp>
      <p:sp>
        <p:nvSpPr>
          <p:cNvPr id="14339" name="4 CuadroTexto"/>
          <p:cNvSpPr txBox="1">
            <a:spLocks noChangeArrowheads="1"/>
          </p:cNvSpPr>
          <p:nvPr/>
        </p:nvSpPr>
        <p:spPr bwMode="auto">
          <a:xfrm>
            <a:off x="2408687" y="1762788"/>
            <a:ext cx="762241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C" altLang="es-EC" sz="2400" dirty="0">
                <a:latin typeface="Bookman Old Style" panose="02050604050505020204" pitchFamily="18" charset="0"/>
              </a:rPr>
              <a:t>Anunciar de un modo explícito e implícito la Buena Nueva de Dios con una programación de calidad, siguiendo las orientaciones de la Iglesia Católica, de la Constitución de la República y de la Comunidad Franciscana en orden a la construcción de una sociedad del buen vivir.</a:t>
            </a:r>
            <a:endParaRPr lang="en-US" altLang="es-EC" sz="2400" dirty="0">
              <a:latin typeface="Bookman Old Style" panose="02050604050505020204" pitchFamily="18" charset="0"/>
            </a:endParaRPr>
          </a:p>
          <a:p>
            <a:pPr eaLnBrk="1" hangingPunct="1"/>
            <a:endParaRPr lang="en-US" altLang="es-EC" sz="2000" dirty="0">
              <a:latin typeface="Gill Sans MT" panose="020B0502020104020203" pitchFamily="34" charset="0"/>
            </a:endParaRPr>
          </a:p>
        </p:txBody>
      </p:sp>
      <p:sp>
        <p:nvSpPr>
          <p:cNvPr id="7" name="6 Rectángulo"/>
          <p:cNvSpPr/>
          <p:nvPr/>
        </p:nvSpPr>
        <p:spPr>
          <a:xfrm>
            <a:off x="2595538" y="714356"/>
            <a:ext cx="7171730" cy="707886"/>
          </a:xfrm>
          <a:prstGeom prst="rect">
            <a:avLst/>
          </a:prstGeom>
          <a:noFill/>
        </p:spPr>
        <p:txBody>
          <a:bodyPr>
            <a:spAutoFit/>
          </a:bodyPr>
          <a:lstStyle/>
          <a:p>
            <a:pPr algn="ctr">
              <a:defRPr/>
            </a:pPr>
            <a:r>
              <a:rPr lang="es-ES" sz="4000" b="1" dirty="0">
                <a:ln w="0"/>
                <a:solidFill>
                  <a:schemeClr val="accent1"/>
                </a:solidFill>
                <a:effectLst>
                  <a:outerShdw blurRad="38100" dist="25400" dir="5400000" algn="ctr" rotWithShape="0">
                    <a:srgbClr val="6E747A">
                      <a:alpha val="43000"/>
                    </a:srgbClr>
                  </a:outerShdw>
                </a:effectLst>
              </a:rPr>
              <a:t>OBJETIVO GENERAL</a:t>
            </a:r>
          </a:p>
        </p:txBody>
      </p:sp>
    </p:spTree>
    <p:extLst>
      <p:ext uri="{BB962C8B-B14F-4D97-AF65-F5344CB8AC3E}">
        <p14:creationId xmlns:p14="http://schemas.microsoft.com/office/powerpoint/2010/main" val="349559543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22334" y="682844"/>
            <a:ext cx="3210838" cy="1077218"/>
          </a:xfrm>
          <a:prstGeom prst="rect">
            <a:avLst/>
          </a:prstGeom>
          <a:noFill/>
        </p:spPr>
        <p:txBody>
          <a:bodyPr wrap="square">
            <a:spAutoFit/>
          </a:bodyPr>
          <a:lstStyle/>
          <a:p>
            <a:pPr algn="ctr">
              <a:defRPr/>
            </a:pPr>
            <a:r>
              <a:rPr lang="es-ES" sz="3200" b="1" dirty="0">
                <a:ln w="0"/>
                <a:solidFill>
                  <a:schemeClr val="accent1"/>
                </a:solidFill>
                <a:effectLst>
                  <a:outerShdw blurRad="38100" dist="25400" dir="5400000" algn="ctr" rotWithShape="0">
                    <a:srgbClr val="6E747A">
                      <a:alpha val="43000"/>
                    </a:srgbClr>
                  </a:outerShdw>
                </a:effectLst>
              </a:rPr>
              <a:t>ORGANIGRAMA INSTITUCIONAL </a:t>
            </a:r>
          </a:p>
        </p:txBody>
      </p:sp>
      <p:graphicFrame>
        <p:nvGraphicFramePr>
          <p:cNvPr id="5" name="Diagrama 4"/>
          <p:cNvGraphicFramePr/>
          <p:nvPr>
            <p:extLst>
              <p:ext uri="{D42A27DB-BD31-4B8C-83A1-F6EECF244321}">
                <p14:modId xmlns:p14="http://schemas.microsoft.com/office/powerpoint/2010/main" val="3041072502"/>
              </p:ext>
            </p:extLst>
          </p:nvPr>
        </p:nvGraphicFramePr>
        <p:xfrm>
          <a:off x="722334" y="1240076"/>
          <a:ext cx="11745237" cy="5617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247514"/>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604131955"/>
              </p:ext>
            </p:extLst>
          </p:nvPr>
        </p:nvGraphicFramePr>
        <p:xfrm>
          <a:off x="1567137" y="1232631"/>
          <a:ext cx="4572000" cy="1509566"/>
        </p:xfrm>
        <a:graphic>
          <a:graphicData uri="http://schemas.openxmlformats.org/drawingml/2006/table">
            <a:tbl>
              <a:tblPr>
                <a:tableStyleId>{0505E3EF-67EA-436B-97B2-0124C06EBD24}</a:tableStyleId>
              </a:tblPr>
              <a:tblGrid>
                <a:gridCol w="436995"/>
                <a:gridCol w="3007277"/>
                <a:gridCol w="1127728"/>
              </a:tblGrid>
              <a:tr h="261806">
                <a:tc>
                  <a:txBody>
                    <a:bodyPr/>
                    <a:lstStyle/>
                    <a:p>
                      <a:pPr algn="ctr" fontAlgn="ctr"/>
                      <a:r>
                        <a:rPr lang="es-ES" sz="1600" u="none" strike="noStrike" dirty="0"/>
                        <a:t>N°</a:t>
                      </a:r>
                      <a:endParaRPr lang="es-ES" sz="1600" b="0" i="0" u="none" strike="noStrike" dirty="0">
                        <a:solidFill>
                          <a:srgbClr val="000000"/>
                        </a:solidFill>
                        <a:latin typeface="Calibri"/>
                      </a:endParaRPr>
                    </a:p>
                  </a:txBody>
                  <a:tcPr marL="9525" marR="9525" marT="9520" marB="0" anchor="ctr"/>
                </a:tc>
                <a:tc>
                  <a:txBody>
                    <a:bodyPr/>
                    <a:lstStyle/>
                    <a:p>
                      <a:pPr algn="ctr" fontAlgn="ctr"/>
                      <a:r>
                        <a:rPr lang="es-ES" sz="1600" u="none" strike="noStrike" dirty="0"/>
                        <a:t>DETALLES</a:t>
                      </a:r>
                      <a:endParaRPr lang="es-ES" sz="1600" b="1" i="0" u="none" strike="noStrike" dirty="0">
                        <a:solidFill>
                          <a:srgbClr val="000000"/>
                        </a:solidFill>
                        <a:latin typeface="Calibri"/>
                      </a:endParaRPr>
                    </a:p>
                  </a:txBody>
                  <a:tcPr marL="9525" marR="9525" marT="9520" marB="0" anchor="ctr"/>
                </a:tc>
                <a:tc>
                  <a:txBody>
                    <a:bodyPr/>
                    <a:lstStyle/>
                    <a:p>
                      <a:pPr algn="ctr" fontAlgn="ctr"/>
                      <a:r>
                        <a:rPr lang="es-ES" sz="1600" u="none" strike="noStrike" dirty="0"/>
                        <a:t>RUBROS</a:t>
                      </a:r>
                      <a:endParaRPr lang="es-ES" sz="1600" b="1" i="0" u="none" strike="noStrike" dirty="0">
                        <a:solidFill>
                          <a:srgbClr val="000000"/>
                        </a:solidFill>
                        <a:latin typeface="Calibri"/>
                      </a:endParaRPr>
                    </a:p>
                  </a:txBody>
                  <a:tcPr marL="9525" marR="9525" marT="9520" marB="0" anchor="ctr"/>
                </a:tc>
              </a:tr>
              <a:tr h="497153">
                <a:tc>
                  <a:txBody>
                    <a:bodyPr/>
                    <a:lstStyle/>
                    <a:p>
                      <a:pPr algn="ctr" fontAlgn="ctr"/>
                      <a:r>
                        <a:rPr lang="es-ES" sz="1600" u="none" strike="noStrike" dirty="0"/>
                        <a:t>1</a:t>
                      </a:r>
                      <a:endParaRPr lang="es-ES" sz="1600" b="0" i="0" u="none" strike="noStrike" dirty="0">
                        <a:solidFill>
                          <a:schemeClr val="tx1"/>
                        </a:solidFill>
                        <a:latin typeface="Calibri"/>
                      </a:endParaRPr>
                    </a:p>
                  </a:txBody>
                  <a:tcPr marL="9525" marR="9525" marT="9520" marB="0" anchor="ctr"/>
                </a:tc>
                <a:tc>
                  <a:txBody>
                    <a:bodyPr/>
                    <a:lstStyle/>
                    <a:p>
                      <a:pPr algn="l" fontAlgn="b"/>
                      <a:r>
                        <a:rPr lang="es-ES" sz="1600" u="none" strike="noStrike" dirty="0"/>
                        <a:t>INGRESOS SERVICIOS PUBLICITARIOS RADIO</a:t>
                      </a:r>
                      <a:endParaRPr lang="es-ES" sz="1600" b="0" i="0" u="none" strike="noStrike" dirty="0">
                        <a:solidFill>
                          <a:schemeClr val="tx1"/>
                        </a:solidFill>
                        <a:latin typeface="Calibri"/>
                      </a:endParaRPr>
                    </a:p>
                  </a:txBody>
                  <a:tcPr marL="9525" marR="9525" marT="9520" marB="0" anchor="b"/>
                </a:tc>
                <a:tc>
                  <a:txBody>
                    <a:bodyPr/>
                    <a:lstStyle/>
                    <a:p>
                      <a:pPr algn="r" fontAlgn="b"/>
                      <a:r>
                        <a:rPr lang="es-ES" sz="1600" u="none" strike="noStrike" dirty="0" smtClean="0"/>
                        <a:t>2,455.31</a:t>
                      </a:r>
                      <a:endParaRPr lang="es-ES" sz="1600" b="0" i="0" u="none" strike="noStrike" dirty="0">
                        <a:solidFill>
                          <a:schemeClr val="tx1"/>
                        </a:solidFill>
                        <a:latin typeface="Calibri"/>
                      </a:endParaRPr>
                    </a:p>
                  </a:txBody>
                  <a:tcPr marL="9525" marR="9525" marT="9520" marB="0" anchor="b"/>
                </a:tc>
              </a:tr>
              <a:tr h="497153">
                <a:tc>
                  <a:txBody>
                    <a:bodyPr/>
                    <a:lstStyle/>
                    <a:p>
                      <a:pPr algn="ctr" fontAlgn="ctr"/>
                      <a:r>
                        <a:rPr lang="es-ES" sz="1600" u="none" strike="noStrike"/>
                        <a:t>2</a:t>
                      </a:r>
                      <a:endParaRPr lang="es-ES" sz="1600" b="0" i="0" u="none" strike="noStrike">
                        <a:solidFill>
                          <a:schemeClr val="tx1"/>
                        </a:solidFill>
                        <a:latin typeface="Calibri"/>
                      </a:endParaRPr>
                    </a:p>
                  </a:txBody>
                  <a:tcPr marL="9525" marR="9525" marT="9520" marB="0" anchor="ctr"/>
                </a:tc>
                <a:tc>
                  <a:txBody>
                    <a:bodyPr/>
                    <a:lstStyle/>
                    <a:p>
                      <a:pPr algn="l" fontAlgn="b"/>
                      <a:r>
                        <a:rPr lang="es-ES" sz="1600" u="none" strike="noStrike" dirty="0"/>
                        <a:t>INGRESOS DONACIONES Y APORTACIONES LOCALES</a:t>
                      </a:r>
                      <a:endParaRPr lang="es-ES" sz="1600" b="0" i="0" u="none" strike="noStrike" dirty="0">
                        <a:solidFill>
                          <a:schemeClr val="tx1"/>
                        </a:solidFill>
                        <a:latin typeface="Calibri"/>
                      </a:endParaRPr>
                    </a:p>
                  </a:txBody>
                  <a:tcPr marL="9525" marR="9525" marT="9520" marB="0" anchor="b"/>
                </a:tc>
                <a:tc>
                  <a:txBody>
                    <a:bodyPr/>
                    <a:lstStyle/>
                    <a:p>
                      <a:pPr algn="r" fontAlgn="b"/>
                      <a:r>
                        <a:rPr lang="es-ES" sz="1600" u="none" strike="noStrike" dirty="0" smtClean="0"/>
                        <a:t>3,102.17</a:t>
                      </a:r>
                      <a:endParaRPr lang="es-ES" sz="1600" b="0" i="0" u="none" strike="noStrike" dirty="0">
                        <a:solidFill>
                          <a:schemeClr val="tx1"/>
                        </a:solidFill>
                        <a:latin typeface="Calibri"/>
                      </a:endParaRPr>
                    </a:p>
                  </a:txBody>
                  <a:tcPr marL="9525" marR="9525" marT="9520" marB="0" anchor="b"/>
                </a:tc>
              </a:tr>
              <a:tr h="253336">
                <a:tc>
                  <a:txBody>
                    <a:bodyPr/>
                    <a:lstStyle/>
                    <a:p>
                      <a:pPr algn="l" fontAlgn="b"/>
                      <a:endParaRPr lang="es-ES" sz="1600" b="0" i="0" u="none" strike="noStrike" dirty="0">
                        <a:solidFill>
                          <a:schemeClr val="tx1"/>
                        </a:solidFill>
                        <a:latin typeface="Calibri"/>
                      </a:endParaRPr>
                    </a:p>
                  </a:txBody>
                  <a:tcPr marL="9525" marR="9525" marT="9520" marB="0" anchor="b"/>
                </a:tc>
                <a:tc>
                  <a:txBody>
                    <a:bodyPr/>
                    <a:lstStyle/>
                    <a:p>
                      <a:pPr algn="r" fontAlgn="b"/>
                      <a:r>
                        <a:rPr lang="es-ES" sz="1600" u="none" strike="noStrike" dirty="0"/>
                        <a:t>Total</a:t>
                      </a:r>
                      <a:endParaRPr lang="es-ES" sz="1600" b="0" i="0" u="none" strike="noStrike" dirty="0">
                        <a:solidFill>
                          <a:schemeClr val="tx1"/>
                        </a:solidFill>
                        <a:latin typeface="Calibri"/>
                      </a:endParaRPr>
                    </a:p>
                  </a:txBody>
                  <a:tcPr marL="9525" marR="9525" marT="9520" marB="0" anchor="b"/>
                </a:tc>
                <a:tc>
                  <a:txBody>
                    <a:bodyPr/>
                    <a:lstStyle/>
                    <a:p>
                      <a:pPr algn="r" fontAlgn="b"/>
                      <a:r>
                        <a:rPr lang="es-ES" sz="1600" u="none" strike="noStrike" dirty="0" smtClean="0"/>
                        <a:t>5,557.48</a:t>
                      </a:r>
                      <a:endParaRPr lang="es-ES" sz="1600" b="0" i="0" u="none" strike="noStrike" dirty="0">
                        <a:solidFill>
                          <a:schemeClr val="tx1"/>
                        </a:solidFill>
                        <a:latin typeface="Calibri"/>
                      </a:endParaRPr>
                    </a:p>
                  </a:txBody>
                  <a:tcPr marL="9525" marR="9525" marT="9520" marB="0" anchor="b"/>
                </a:tc>
              </a:tr>
            </a:tbl>
          </a:graphicData>
        </a:graphic>
      </p:graphicFrame>
      <p:sp>
        <p:nvSpPr>
          <p:cNvPr id="5" name="4 Rectángulo"/>
          <p:cNvSpPr/>
          <p:nvPr/>
        </p:nvSpPr>
        <p:spPr>
          <a:xfrm>
            <a:off x="1943113" y="500042"/>
            <a:ext cx="3894078" cy="707886"/>
          </a:xfrm>
          <a:prstGeom prst="rect">
            <a:avLst/>
          </a:prstGeom>
          <a:noFill/>
        </p:spPr>
        <p:txBody>
          <a:bodyPr wrap="none">
            <a:spAutoFit/>
          </a:bodyPr>
          <a:lstStyle/>
          <a:p>
            <a:pPr algn="ctr">
              <a:defRPr/>
            </a:pPr>
            <a:r>
              <a:rPr lang="es-ES" sz="2000" dirty="0">
                <a:ln w="0"/>
                <a:solidFill>
                  <a:schemeClr val="accent1"/>
                </a:solidFill>
                <a:effectLst>
                  <a:outerShdw blurRad="38100" dist="25400" dir="5400000" algn="ctr" rotWithShape="0">
                    <a:srgbClr val="6E747A">
                      <a:alpha val="43000"/>
                    </a:srgbClr>
                  </a:outerShdw>
                </a:effectLst>
              </a:rPr>
              <a:t>INGRESOS PERCIBIDOS AÑO </a:t>
            </a:r>
            <a:r>
              <a:rPr lang="es-ES" sz="2000" dirty="0" smtClean="0">
                <a:ln w="0"/>
                <a:solidFill>
                  <a:schemeClr val="accent1"/>
                </a:solidFill>
                <a:effectLst>
                  <a:outerShdw blurRad="38100" dist="25400" dir="5400000" algn="ctr" rotWithShape="0">
                    <a:srgbClr val="6E747A">
                      <a:alpha val="43000"/>
                    </a:srgbClr>
                  </a:outerShdw>
                </a:effectLst>
              </a:rPr>
              <a:t>2019</a:t>
            </a:r>
          </a:p>
          <a:p>
            <a:pPr algn="ctr">
              <a:defRPr/>
            </a:pPr>
            <a:r>
              <a:rPr lang="es-ES" sz="2000" dirty="0" smtClean="0">
                <a:ln w="0"/>
                <a:solidFill>
                  <a:schemeClr val="accent1"/>
                </a:solidFill>
                <a:effectLst>
                  <a:outerShdw blurRad="38100" dist="25400" dir="5400000" algn="ctr" rotWithShape="0">
                    <a:srgbClr val="6E747A">
                      <a:alpha val="43000"/>
                    </a:srgbClr>
                  </a:outerShdw>
                </a:effectLst>
              </a:rPr>
              <a:t>MISIÓN FRANCISCANA</a:t>
            </a:r>
            <a:endParaRPr lang="es-ES" sz="2000" dirty="0">
              <a:ln w="0"/>
              <a:solidFill>
                <a:schemeClr val="accent1"/>
              </a:solidFill>
              <a:effectLst>
                <a:outerShdw blurRad="38100" dist="25400" dir="5400000" algn="ctr" rotWithShape="0">
                  <a:srgbClr val="6E747A">
                    <a:alpha val="43000"/>
                  </a:srgbClr>
                </a:outerShdw>
              </a:effectLst>
            </a:endParaRPr>
          </a:p>
        </p:txBody>
      </p:sp>
      <p:sp>
        <p:nvSpPr>
          <p:cNvPr id="6" name="5 Rectángulo"/>
          <p:cNvSpPr/>
          <p:nvPr/>
        </p:nvSpPr>
        <p:spPr>
          <a:xfrm>
            <a:off x="1445964" y="3702505"/>
            <a:ext cx="5206233" cy="1015663"/>
          </a:xfrm>
          <a:prstGeom prst="rect">
            <a:avLst/>
          </a:prstGeom>
          <a:noFill/>
        </p:spPr>
        <p:txBody>
          <a:bodyPr wrap="none">
            <a:spAutoFit/>
          </a:bodyPr>
          <a:lstStyle/>
          <a:p>
            <a:pPr algn="ctr">
              <a:defRPr/>
            </a:pPr>
            <a:r>
              <a:rPr lang="es-ES" sz="2000" dirty="0">
                <a:ln w="0"/>
                <a:solidFill>
                  <a:schemeClr val="accent1"/>
                </a:solidFill>
                <a:effectLst>
                  <a:outerShdw blurRad="38100" dist="25400" dir="5400000" algn="ctr" rotWithShape="0">
                    <a:srgbClr val="6E747A">
                      <a:alpha val="43000"/>
                    </a:srgbClr>
                  </a:outerShdw>
                </a:effectLst>
              </a:rPr>
              <a:t>EJECUCIÓN PRESUPUESTARIA DE GASTOS </a:t>
            </a:r>
            <a:r>
              <a:rPr lang="es-ES" sz="2000" dirty="0" smtClean="0">
                <a:ln w="0"/>
                <a:solidFill>
                  <a:schemeClr val="accent1"/>
                </a:solidFill>
                <a:effectLst>
                  <a:outerShdw blurRad="38100" dist="25400" dir="5400000" algn="ctr" rotWithShape="0">
                    <a:srgbClr val="6E747A">
                      <a:alpha val="43000"/>
                    </a:srgbClr>
                  </a:outerShdw>
                </a:effectLst>
              </a:rPr>
              <a:t>2019</a:t>
            </a:r>
          </a:p>
          <a:p>
            <a:pPr algn="ctr">
              <a:defRPr/>
            </a:pPr>
            <a:r>
              <a:rPr lang="es-ES" sz="2000" dirty="0">
                <a:ln w="0"/>
                <a:solidFill>
                  <a:schemeClr val="accent1"/>
                </a:solidFill>
                <a:effectLst>
                  <a:outerShdw blurRad="38100" dist="25400" dir="5400000" algn="ctr" rotWithShape="0">
                    <a:srgbClr val="6E747A">
                      <a:alpha val="43000"/>
                    </a:srgbClr>
                  </a:outerShdw>
                </a:effectLst>
              </a:rPr>
              <a:t>MISIÓN FRANCISCANA</a:t>
            </a:r>
          </a:p>
          <a:p>
            <a:pPr algn="ctr">
              <a:defRPr/>
            </a:pPr>
            <a:endParaRPr lang="es-ES" sz="2000" dirty="0">
              <a:ln w="0"/>
              <a:solidFill>
                <a:schemeClr val="accent1"/>
              </a:solidFill>
              <a:effectLst>
                <a:outerShdw blurRad="38100" dist="25400" dir="5400000" algn="ctr" rotWithShape="0">
                  <a:srgbClr val="6E747A">
                    <a:alpha val="43000"/>
                  </a:srgbClr>
                </a:outerShdw>
              </a:effectLst>
            </a:endParaRPr>
          </a:p>
        </p:txBody>
      </p:sp>
      <p:graphicFrame>
        <p:nvGraphicFramePr>
          <p:cNvPr id="8" name="7 Tabla"/>
          <p:cNvGraphicFramePr>
            <a:graphicFrameLocks noGrp="1"/>
          </p:cNvGraphicFramePr>
          <p:nvPr>
            <p:extLst>
              <p:ext uri="{D42A27DB-BD31-4B8C-83A1-F6EECF244321}">
                <p14:modId xmlns:p14="http://schemas.microsoft.com/office/powerpoint/2010/main" val="1161292376"/>
              </p:ext>
            </p:extLst>
          </p:nvPr>
        </p:nvGraphicFramePr>
        <p:xfrm>
          <a:off x="1637374" y="4392944"/>
          <a:ext cx="4714875" cy="1796415"/>
        </p:xfrm>
        <a:graphic>
          <a:graphicData uri="http://schemas.openxmlformats.org/drawingml/2006/table">
            <a:tbl>
              <a:tblPr>
                <a:tableStyleId>{0505E3EF-67EA-436B-97B2-0124C06EBD24}</a:tableStyleId>
              </a:tblPr>
              <a:tblGrid>
                <a:gridCol w="510778"/>
                <a:gridCol w="3025378"/>
                <a:gridCol w="1178719"/>
              </a:tblGrid>
              <a:tr h="190500">
                <a:tc>
                  <a:txBody>
                    <a:bodyPr/>
                    <a:lstStyle/>
                    <a:p>
                      <a:pPr algn="ctr" fontAlgn="ctr"/>
                      <a:r>
                        <a:rPr lang="es-ES" sz="1600" u="none" strike="noStrike" dirty="0"/>
                        <a:t>N°</a:t>
                      </a:r>
                      <a:endParaRPr lang="es-ES" sz="1600" b="1" i="0" u="none" strike="noStrike" dirty="0">
                        <a:solidFill>
                          <a:srgbClr val="000000"/>
                        </a:solidFill>
                        <a:latin typeface="Calibri"/>
                      </a:endParaRPr>
                    </a:p>
                  </a:txBody>
                  <a:tcPr marL="9525" marR="9525" marT="9525" marB="0" anchor="ctr"/>
                </a:tc>
                <a:tc>
                  <a:txBody>
                    <a:bodyPr/>
                    <a:lstStyle/>
                    <a:p>
                      <a:pPr algn="ctr" fontAlgn="ctr"/>
                      <a:r>
                        <a:rPr lang="es-ES" sz="1600" u="none" strike="noStrike" dirty="0"/>
                        <a:t>DETALLES</a:t>
                      </a:r>
                      <a:endParaRPr lang="es-ES" sz="1600" b="1" i="0" u="none" strike="noStrike" dirty="0">
                        <a:solidFill>
                          <a:srgbClr val="000000"/>
                        </a:solidFill>
                        <a:latin typeface="Calibri"/>
                      </a:endParaRPr>
                    </a:p>
                  </a:txBody>
                  <a:tcPr marL="9525" marR="9525" marT="9525" marB="0" anchor="ctr"/>
                </a:tc>
                <a:tc>
                  <a:txBody>
                    <a:bodyPr/>
                    <a:lstStyle/>
                    <a:p>
                      <a:pPr algn="ctr" fontAlgn="ctr"/>
                      <a:r>
                        <a:rPr lang="es-ES" sz="1600" u="none" strike="noStrike" dirty="0"/>
                        <a:t>RUBROS</a:t>
                      </a:r>
                      <a:endParaRPr lang="es-ES" sz="1600" b="1" i="0" u="none" strike="noStrike" dirty="0">
                        <a:solidFill>
                          <a:srgbClr val="000000"/>
                        </a:solidFill>
                        <a:latin typeface="Calibri"/>
                      </a:endParaRPr>
                    </a:p>
                  </a:txBody>
                  <a:tcPr marL="9525" marR="9525" marT="9525" marB="0" anchor="ctr"/>
                </a:tc>
              </a:tr>
              <a:tr h="285750">
                <a:tc>
                  <a:txBody>
                    <a:bodyPr/>
                    <a:lstStyle/>
                    <a:p>
                      <a:pPr algn="ctr" fontAlgn="ctr"/>
                      <a:r>
                        <a:rPr lang="es-ES" sz="1600" u="none" strike="noStrike" dirty="0"/>
                        <a:t>1</a:t>
                      </a:r>
                      <a:endParaRPr lang="es-ES" sz="1600" b="0" i="0" u="none" strike="noStrike" dirty="0">
                        <a:solidFill>
                          <a:schemeClr val="tx1"/>
                        </a:solidFill>
                        <a:latin typeface="Calibri"/>
                      </a:endParaRPr>
                    </a:p>
                  </a:txBody>
                  <a:tcPr marL="9525" marR="9525" marT="9525" marB="0" anchor="ctr"/>
                </a:tc>
                <a:tc>
                  <a:txBody>
                    <a:bodyPr/>
                    <a:lstStyle/>
                    <a:p>
                      <a:pPr algn="l" fontAlgn="b"/>
                      <a:r>
                        <a:rPr lang="es-ES" sz="1600" u="none" strike="noStrike" dirty="0"/>
                        <a:t>GASTOS DEL PERSONAL</a:t>
                      </a:r>
                      <a:endParaRPr lang="es-ES" sz="1600" b="0" i="0" u="none" strike="noStrike" dirty="0">
                        <a:solidFill>
                          <a:schemeClr val="tx1"/>
                        </a:solidFill>
                        <a:latin typeface="Calibri"/>
                      </a:endParaRPr>
                    </a:p>
                  </a:txBody>
                  <a:tcPr marL="9525" marR="9525" marT="9525" marB="0" anchor="b"/>
                </a:tc>
                <a:tc>
                  <a:txBody>
                    <a:bodyPr/>
                    <a:lstStyle/>
                    <a:p>
                      <a:pPr algn="r" fontAlgn="b"/>
                      <a:r>
                        <a:rPr lang="es-ES" sz="1600" u="none" strike="noStrike" dirty="0" smtClean="0"/>
                        <a:t>3,353.71</a:t>
                      </a:r>
                      <a:endParaRPr lang="es-ES" sz="1600" b="0" i="0" u="none" strike="noStrike" dirty="0">
                        <a:solidFill>
                          <a:schemeClr val="tx1"/>
                        </a:solidFill>
                        <a:latin typeface="Calibri"/>
                      </a:endParaRPr>
                    </a:p>
                  </a:txBody>
                  <a:tcPr marL="9525" marR="9525" marT="9525" marB="0" anchor="b"/>
                </a:tc>
              </a:tr>
              <a:tr h="190500">
                <a:tc>
                  <a:txBody>
                    <a:bodyPr/>
                    <a:lstStyle/>
                    <a:p>
                      <a:pPr algn="ctr" fontAlgn="ctr"/>
                      <a:r>
                        <a:rPr lang="es-ES" sz="1600" u="none" strike="noStrike"/>
                        <a:t>2</a:t>
                      </a:r>
                      <a:endParaRPr lang="es-ES" sz="1600" b="0" i="0" u="none" strike="noStrike">
                        <a:solidFill>
                          <a:schemeClr val="tx1"/>
                        </a:solidFill>
                        <a:latin typeface="Calibri"/>
                      </a:endParaRPr>
                    </a:p>
                  </a:txBody>
                  <a:tcPr marL="9525" marR="9525" marT="9525" marB="0" anchor="ctr"/>
                </a:tc>
                <a:tc>
                  <a:txBody>
                    <a:bodyPr/>
                    <a:lstStyle/>
                    <a:p>
                      <a:pPr algn="l" fontAlgn="b"/>
                      <a:r>
                        <a:rPr lang="es-ES" sz="1600" u="none" strike="noStrike" dirty="0"/>
                        <a:t>GASTOS EN </a:t>
                      </a:r>
                      <a:r>
                        <a:rPr lang="es-ES" sz="1600" u="none" strike="noStrike" dirty="0" smtClean="0"/>
                        <a:t>GENERAL</a:t>
                      </a:r>
                      <a:endParaRPr lang="es-ES" sz="1600" b="0" i="0" u="none" strike="noStrike" dirty="0">
                        <a:solidFill>
                          <a:schemeClr val="tx1"/>
                        </a:solidFill>
                        <a:latin typeface="Calibri"/>
                      </a:endParaRPr>
                    </a:p>
                  </a:txBody>
                  <a:tcPr marL="9525" marR="9525" marT="9525" marB="0" anchor="b"/>
                </a:tc>
                <a:tc>
                  <a:txBody>
                    <a:bodyPr/>
                    <a:lstStyle/>
                    <a:p>
                      <a:pPr algn="r" fontAlgn="b"/>
                      <a:r>
                        <a:rPr lang="es-ES" sz="1600" u="none" strike="noStrike" dirty="0" smtClean="0"/>
                        <a:t>3,733.86</a:t>
                      </a:r>
                      <a:endParaRPr lang="es-ES" sz="1600" b="0" i="0" u="none" strike="noStrike" dirty="0">
                        <a:solidFill>
                          <a:schemeClr val="tx1"/>
                        </a:solidFill>
                        <a:latin typeface="Calibri"/>
                      </a:endParaRPr>
                    </a:p>
                  </a:txBody>
                  <a:tcPr marL="9525" marR="9525" marT="9525" marB="0" anchor="b"/>
                </a:tc>
              </a:tr>
              <a:tr h="190500">
                <a:tc>
                  <a:txBody>
                    <a:bodyPr/>
                    <a:lstStyle/>
                    <a:p>
                      <a:pPr algn="ctr" fontAlgn="ctr"/>
                      <a:r>
                        <a:rPr lang="es-ES" sz="1600" u="none" strike="noStrike" dirty="0"/>
                        <a:t>3</a:t>
                      </a:r>
                      <a:endParaRPr lang="es-ES" sz="1600" b="0" i="0" u="none" strike="noStrike" dirty="0">
                        <a:solidFill>
                          <a:schemeClr val="tx1"/>
                        </a:solidFill>
                        <a:latin typeface="Calibri"/>
                      </a:endParaRPr>
                    </a:p>
                  </a:txBody>
                  <a:tcPr marL="9525" marR="9525" marT="9525" marB="0" anchor="ctr"/>
                </a:tc>
                <a:tc>
                  <a:txBody>
                    <a:bodyPr/>
                    <a:lstStyle/>
                    <a:p>
                      <a:pPr algn="l" fontAlgn="b"/>
                      <a:r>
                        <a:rPr lang="es-ES" sz="1600" u="none" strike="noStrike" dirty="0"/>
                        <a:t>GASTOS FINANCIEROS</a:t>
                      </a:r>
                      <a:endParaRPr lang="es-ES" sz="1600" b="0" i="0" u="none" strike="noStrike" dirty="0">
                        <a:solidFill>
                          <a:schemeClr val="tx1"/>
                        </a:solidFill>
                        <a:latin typeface="Calibri"/>
                      </a:endParaRPr>
                    </a:p>
                  </a:txBody>
                  <a:tcPr marL="9525" marR="9525" marT="9525" marB="0" anchor="b"/>
                </a:tc>
                <a:tc>
                  <a:txBody>
                    <a:bodyPr/>
                    <a:lstStyle/>
                    <a:p>
                      <a:pPr algn="r" fontAlgn="b"/>
                      <a:r>
                        <a:rPr lang="es-ES" sz="1600" u="none" strike="noStrike" dirty="0" smtClean="0"/>
                        <a:t>3.23</a:t>
                      </a:r>
                      <a:endParaRPr lang="es-ES" sz="1600" b="0" i="0" u="none" strike="noStrike" dirty="0">
                        <a:solidFill>
                          <a:schemeClr val="tx1"/>
                        </a:solidFill>
                        <a:latin typeface="Calibri"/>
                      </a:endParaRPr>
                    </a:p>
                  </a:txBody>
                  <a:tcPr marL="9525" marR="9525" marT="9525" marB="0" anchor="b"/>
                </a:tc>
              </a:tr>
              <a:tr h="381000">
                <a:tc>
                  <a:txBody>
                    <a:bodyPr/>
                    <a:lstStyle/>
                    <a:p>
                      <a:pPr algn="ctr" fontAlgn="ctr"/>
                      <a:r>
                        <a:rPr lang="es-ES" sz="1600" u="none" strike="noStrike"/>
                        <a:t>4</a:t>
                      </a:r>
                      <a:endParaRPr lang="es-ES" sz="1600" b="0" i="0" u="none" strike="noStrike">
                        <a:solidFill>
                          <a:schemeClr val="tx1"/>
                        </a:solidFill>
                        <a:latin typeface="Calibri"/>
                      </a:endParaRPr>
                    </a:p>
                  </a:txBody>
                  <a:tcPr marL="9525" marR="9525" marT="9525" marB="0" anchor="ctr"/>
                </a:tc>
                <a:tc>
                  <a:txBody>
                    <a:bodyPr/>
                    <a:lstStyle/>
                    <a:p>
                      <a:pPr algn="l" fontAlgn="b"/>
                      <a:r>
                        <a:rPr lang="es-ES" sz="1600" u="none" strike="noStrike" dirty="0"/>
                        <a:t>OTROS GASTOS Y CONTRIBUCIONES</a:t>
                      </a:r>
                      <a:endParaRPr lang="es-ES" sz="1600" b="0" i="0" u="none" strike="noStrike" dirty="0">
                        <a:solidFill>
                          <a:schemeClr val="tx1"/>
                        </a:solidFill>
                        <a:latin typeface="Calibri"/>
                      </a:endParaRPr>
                    </a:p>
                  </a:txBody>
                  <a:tcPr marL="9525" marR="9525" marT="9525" marB="0" anchor="b"/>
                </a:tc>
                <a:tc>
                  <a:txBody>
                    <a:bodyPr/>
                    <a:lstStyle/>
                    <a:p>
                      <a:pPr algn="r" fontAlgn="b"/>
                      <a:r>
                        <a:rPr lang="es-ES" sz="1600" u="none" strike="noStrike" dirty="0" smtClean="0"/>
                        <a:t>7,030.56</a:t>
                      </a:r>
                      <a:endParaRPr lang="es-ES" sz="1600" b="0" i="0" u="none" strike="noStrike" dirty="0">
                        <a:solidFill>
                          <a:schemeClr val="tx1"/>
                        </a:solidFill>
                        <a:latin typeface="Calibri"/>
                      </a:endParaRPr>
                    </a:p>
                  </a:txBody>
                  <a:tcPr marL="9525" marR="9525" marT="9525" marB="0" anchor="b"/>
                </a:tc>
              </a:tr>
              <a:tr h="190500">
                <a:tc>
                  <a:txBody>
                    <a:bodyPr/>
                    <a:lstStyle/>
                    <a:p>
                      <a:pPr algn="ctr" fontAlgn="ctr"/>
                      <a:endParaRPr lang="es-ES" sz="1600" b="0" i="0" u="none" strike="noStrike" dirty="0">
                        <a:solidFill>
                          <a:schemeClr val="tx1"/>
                        </a:solidFill>
                        <a:latin typeface="Calibri"/>
                      </a:endParaRPr>
                    </a:p>
                  </a:txBody>
                  <a:tcPr marL="9525" marR="9525" marT="9525" marB="0" anchor="ctr"/>
                </a:tc>
                <a:tc>
                  <a:txBody>
                    <a:bodyPr/>
                    <a:lstStyle/>
                    <a:p>
                      <a:pPr algn="r" fontAlgn="b"/>
                      <a:r>
                        <a:rPr lang="es-ES" sz="1600" u="none" strike="noStrike" dirty="0"/>
                        <a:t>TOTAL </a:t>
                      </a:r>
                      <a:endParaRPr lang="es-ES" sz="1600" b="1" i="0" u="none" strike="noStrike" dirty="0">
                        <a:solidFill>
                          <a:schemeClr val="tx1"/>
                        </a:solidFill>
                        <a:latin typeface="Calibri"/>
                      </a:endParaRPr>
                    </a:p>
                  </a:txBody>
                  <a:tcPr marL="9525" marR="9525" marT="9525" marB="0" anchor="b"/>
                </a:tc>
                <a:tc>
                  <a:txBody>
                    <a:bodyPr/>
                    <a:lstStyle/>
                    <a:p>
                      <a:pPr algn="r" fontAlgn="b"/>
                      <a:r>
                        <a:rPr lang="es-ES" sz="1600" u="none" strike="noStrike" dirty="0" smtClean="0"/>
                        <a:t>14,121.36</a:t>
                      </a:r>
                      <a:endParaRPr lang="es-ES" sz="1600" b="0" i="0" u="none" strike="noStrike" dirty="0">
                        <a:solidFill>
                          <a:schemeClr val="tx1"/>
                        </a:solidFill>
                        <a:latin typeface="Calibri"/>
                      </a:endParaRPr>
                    </a:p>
                  </a:txBody>
                  <a:tcPr marL="9525" marR="9525" marT="9525" marB="0" anchor="b"/>
                </a:tc>
              </a:tr>
            </a:tbl>
          </a:graphicData>
        </a:graphic>
      </p:graphicFrame>
      <p:sp>
        <p:nvSpPr>
          <p:cNvPr id="9" name="8 Rectángulo"/>
          <p:cNvSpPr/>
          <p:nvPr/>
        </p:nvSpPr>
        <p:spPr>
          <a:xfrm>
            <a:off x="669875" y="500042"/>
            <a:ext cx="397866" cy="5940088"/>
          </a:xfrm>
          <a:prstGeom prst="rect">
            <a:avLst/>
          </a:prstGeom>
          <a:solidFill>
            <a:schemeClr val="bg1"/>
          </a:solidFill>
        </p:spPr>
        <p:txBody>
          <a:bodyPr wrap="none">
            <a:spAutoFit/>
          </a:bodyPr>
          <a:lstStyle/>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S</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I</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T</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U</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A</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C</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I</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Ó</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N</a:t>
            </a:r>
          </a:p>
          <a:p>
            <a:pPr algn="ctr">
              <a:defRPr/>
            </a:pPr>
            <a:endParaRPr lang="es-ES" sz="2000" b="1" i="1" dirty="0">
              <a:ln w="0"/>
              <a:solidFill>
                <a:schemeClr val="accent1"/>
              </a:solidFill>
              <a:effectLst>
                <a:outerShdw blurRad="38100" dist="25400" dir="5400000" algn="ctr" rotWithShape="0">
                  <a:srgbClr val="6E747A">
                    <a:alpha val="43000"/>
                  </a:srgbClr>
                </a:outerShdw>
              </a:effectLst>
              <a:latin typeface="Arial" charset="0"/>
            </a:endParaRP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E</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C</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O</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N</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Ó</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M</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I</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C</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A</a:t>
            </a:r>
          </a:p>
        </p:txBody>
      </p:sp>
      <p:graphicFrame>
        <p:nvGraphicFramePr>
          <p:cNvPr id="7" name="2 Tabla"/>
          <p:cNvGraphicFramePr>
            <a:graphicFrameLocks noGrp="1"/>
          </p:cNvGraphicFramePr>
          <p:nvPr>
            <p:extLst>
              <p:ext uri="{D42A27DB-BD31-4B8C-83A1-F6EECF244321}">
                <p14:modId xmlns:p14="http://schemas.microsoft.com/office/powerpoint/2010/main" val="1805330448"/>
              </p:ext>
            </p:extLst>
          </p:nvPr>
        </p:nvGraphicFramePr>
        <p:xfrm>
          <a:off x="6730488" y="1207928"/>
          <a:ext cx="4572000" cy="1509566"/>
        </p:xfrm>
        <a:graphic>
          <a:graphicData uri="http://schemas.openxmlformats.org/drawingml/2006/table">
            <a:tbl>
              <a:tblPr>
                <a:tableStyleId>{0505E3EF-67EA-436B-97B2-0124C06EBD24}</a:tableStyleId>
              </a:tblPr>
              <a:tblGrid>
                <a:gridCol w="436995"/>
                <a:gridCol w="3007277"/>
                <a:gridCol w="1127728"/>
              </a:tblGrid>
              <a:tr h="261806">
                <a:tc>
                  <a:txBody>
                    <a:bodyPr/>
                    <a:lstStyle/>
                    <a:p>
                      <a:pPr algn="ctr" fontAlgn="ctr"/>
                      <a:r>
                        <a:rPr lang="es-ES" sz="1600" u="none" strike="noStrike" dirty="0"/>
                        <a:t>N°</a:t>
                      </a:r>
                      <a:endParaRPr lang="es-ES" sz="1600" b="0" i="0" u="none" strike="noStrike" dirty="0">
                        <a:solidFill>
                          <a:srgbClr val="000000"/>
                        </a:solidFill>
                        <a:latin typeface="Calibri"/>
                      </a:endParaRPr>
                    </a:p>
                  </a:txBody>
                  <a:tcPr marL="9525" marR="9525" marT="9520" marB="0" anchor="ctr"/>
                </a:tc>
                <a:tc>
                  <a:txBody>
                    <a:bodyPr/>
                    <a:lstStyle/>
                    <a:p>
                      <a:pPr algn="ctr" fontAlgn="ctr"/>
                      <a:r>
                        <a:rPr lang="es-ES" sz="1600" u="none" strike="noStrike" dirty="0"/>
                        <a:t>DETALLES</a:t>
                      </a:r>
                      <a:endParaRPr lang="es-ES" sz="1600" b="1" i="0" u="none" strike="noStrike" dirty="0">
                        <a:solidFill>
                          <a:srgbClr val="000000"/>
                        </a:solidFill>
                        <a:latin typeface="Calibri"/>
                      </a:endParaRPr>
                    </a:p>
                  </a:txBody>
                  <a:tcPr marL="9525" marR="9525" marT="9520" marB="0" anchor="ctr"/>
                </a:tc>
                <a:tc>
                  <a:txBody>
                    <a:bodyPr/>
                    <a:lstStyle/>
                    <a:p>
                      <a:pPr algn="ctr" fontAlgn="ctr"/>
                      <a:r>
                        <a:rPr lang="es-ES" sz="1600" u="none" strike="noStrike" dirty="0"/>
                        <a:t>RUBROS</a:t>
                      </a:r>
                      <a:endParaRPr lang="es-ES" sz="1600" b="1" i="0" u="none" strike="noStrike" dirty="0">
                        <a:solidFill>
                          <a:srgbClr val="000000"/>
                        </a:solidFill>
                        <a:latin typeface="Calibri"/>
                      </a:endParaRPr>
                    </a:p>
                  </a:txBody>
                  <a:tcPr marL="9525" marR="9525" marT="9520" marB="0" anchor="ctr"/>
                </a:tc>
              </a:tr>
              <a:tr h="497153">
                <a:tc>
                  <a:txBody>
                    <a:bodyPr/>
                    <a:lstStyle/>
                    <a:p>
                      <a:pPr algn="ctr" fontAlgn="ctr"/>
                      <a:r>
                        <a:rPr lang="es-ES" sz="1600" u="none" strike="noStrike" dirty="0"/>
                        <a:t>1</a:t>
                      </a:r>
                      <a:endParaRPr lang="es-ES" sz="1600" b="0" i="0" u="none" strike="noStrike" dirty="0">
                        <a:solidFill>
                          <a:schemeClr val="tx1"/>
                        </a:solidFill>
                        <a:latin typeface="Calibri"/>
                      </a:endParaRPr>
                    </a:p>
                  </a:txBody>
                  <a:tcPr marL="9525" marR="9525" marT="9520" marB="0" anchor="ctr"/>
                </a:tc>
                <a:tc>
                  <a:txBody>
                    <a:bodyPr/>
                    <a:lstStyle/>
                    <a:p>
                      <a:pPr algn="l" fontAlgn="b"/>
                      <a:r>
                        <a:rPr lang="es-ES" sz="1600" u="none" strike="noStrike" dirty="0"/>
                        <a:t>INGRESOS SERVICIOS PUBLICITARIOS RADIO</a:t>
                      </a:r>
                      <a:endParaRPr lang="es-ES" sz="1600" b="0" i="0" u="none" strike="noStrike" dirty="0">
                        <a:solidFill>
                          <a:schemeClr val="tx1"/>
                        </a:solidFill>
                        <a:latin typeface="Calibri"/>
                      </a:endParaRPr>
                    </a:p>
                  </a:txBody>
                  <a:tcPr marL="9525" marR="9525" marT="9520" marB="0" anchor="b"/>
                </a:tc>
                <a:tc>
                  <a:txBody>
                    <a:bodyPr/>
                    <a:lstStyle/>
                    <a:p>
                      <a:pPr algn="r" fontAlgn="b"/>
                      <a:r>
                        <a:rPr lang="es-ES" sz="1600" u="none" strike="noStrike" dirty="0" smtClean="0"/>
                        <a:t>41,683.57</a:t>
                      </a:r>
                      <a:endParaRPr lang="es-ES" sz="1600" b="0" i="0" u="none" strike="noStrike" dirty="0">
                        <a:solidFill>
                          <a:schemeClr val="tx1"/>
                        </a:solidFill>
                        <a:latin typeface="Calibri"/>
                      </a:endParaRPr>
                    </a:p>
                  </a:txBody>
                  <a:tcPr marL="9525" marR="9525" marT="9520" marB="0" anchor="b"/>
                </a:tc>
              </a:tr>
              <a:tr h="497153">
                <a:tc>
                  <a:txBody>
                    <a:bodyPr/>
                    <a:lstStyle/>
                    <a:p>
                      <a:pPr algn="ctr" fontAlgn="ctr"/>
                      <a:r>
                        <a:rPr lang="es-ES" sz="1600" u="none" strike="noStrike"/>
                        <a:t>2</a:t>
                      </a:r>
                      <a:endParaRPr lang="es-ES" sz="1600" b="0" i="0" u="none" strike="noStrike">
                        <a:solidFill>
                          <a:schemeClr val="tx1"/>
                        </a:solidFill>
                        <a:latin typeface="Calibri"/>
                      </a:endParaRPr>
                    </a:p>
                  </a:txBody>
                  <a:tcPr marL="9525" marR="9525" marT="9520" marB="0" anchor="ctr"/>
                </a:tc>
                <a:tc>
                  <a:txBody>
                    <a:bodyPr/>
                    <a:lstStyle/>
                    <a:p>
                      <a:pPr algn="l" fontAlgn="b"/>
                      <a:r>
                        <a:rPr lang="es-ES" sz="1600" u="none" strike="noStrike" dirty="0"/>
                        <a:t>INGRESOS DONACIONES Y APORTACIONES LOCALES</a:t>
                      </a:r>
                      <a:endParaRPr lang="es-ES" sz="1600" b="0" i="0" u="none" strike="noStrike" dirty="0">
                        <a:solidFill>
                          <a:schemeClr val="tx1"/>
                        </a:solidFill>
                        <a:latin typeface="Calibri"/>
                      </a:endParaRPr>
                    </a:p>
                  </a:txBody>
                  <a:tcPr marL="9525" marR="9525" marT="9520" marB="0" anchor="b"/>
                </a:tc>
                <a:tc>
                  <a:txBody>
                    <a:bodyPr/>
                    <a:lstStyle/>
                    <a:p>
                      <a:pPr algn="r" fontAlgn="b"/>
                      <a:r>
                        <a:rPr lang="es-ES" sz="1600" u="none" strike="noStrike" dirty="0" smtClean="0"/>
                        <a:t>14,445.23</a:t>
                      </a:r>
                      <a:endParaRPr lang="es-ES" sz="1600" b="0" i="0" u="none" strike="noStrike" dirty="0">
                        <a:solidFill>
                          <a:schemeClr val="tx1"/>
                        </a:solidFill>
                        <a:latin typeface="Calibri"/>
                      </a:endParaRPr>
                    </a:p>
                  </a:txBody>
                  <a:tcPr marL="9525" marR="9525" marT="9520" marB="0" anchor="b"/>
                </a:tc>
              </a:tr>
              <a:tr h="253336">
                <a:tc>
                  <a:txBody>
                    <a:bodyPr/>
                    <a:lstStyle/>
                    <a:p>
                      <a:pPr algn="l" fontAlgn="b"/>
                      <a:endParaRPr lang="es-ES" sz="1600" b="0" i="0" u="none" strike="noStrike" dirty="0">
                        <a:solidFill>
                          <a:schemeClr val="tx1"/>
                        </a:solidFill>
                        <a:latin typeface="Calibri"/>
                      </a:endParaRPr>
                    </a:p>
                  </a:txBody>
                  <a:tcPr marL="9525" marR="9525" marT="9520" marB="0" anchor="b"/>
                </a:tc>
                <a:tc>
                  <a:txBody>
                    <a:bodyPr/>
                    <a:lstStyle/>
                    <a:p>
                      <a:pPr algn="r" fontAlgn="b"/>
                      <a:r>
                        <a:rPr lang="es-ES" sz="1600" u="none" strike="noStrike" dirty="0"/>
                        <a:t>Total</a:t>
                      </a:r>
                      <a:endParaRPr lang="es-ES" sz="1600" b="0" i="0" u="none" strike="noStrike" dirty="0">
                        <a:solidFill>
                          <a:schemeClr val="tx1"/>
                        </a:solidFill>
                        <a:latin typeface="Calibri"/>
                      </a:endParaRPr>
                    </a:p>
                  </a:txBody>
                  <a:tcPr marL="9525" marR="9525" marT="9520" marB="0" anchor="b"/>
                </a:tc>
                <a:tc>
                  <a:txBody>
                    <a:bodyPr/>
                    <a:lstStyle/>
                    <a:p>
                      <a:pPr algn="r" fontAlgn="b"/>
                      <a:r>
                        <a:rPr lang="es-ES" sz="1600" u="none" strike="noStrike" dirty="0" smtClean="0"/>
                        <a:t>56,128.80</a:t>
                      </a:r>
                      <a:endParaRPr lang="es-ES" sz="1600" b="0" i="0" u="none" strike="noStrike" dirty="0">
                        <a:solidFill>
                          <a:schemeClr val="tx1"/>
                        </a:solidFill>
                        <a:latin typeface="Calibri"/>
                      </a:endParaRPr>
                    </a:p>
                  </a:txBody>
                  <a:tcPr marL="9525" marR="9525" marT="9520" marB="0" anchor="b"/>
                </a:tc>
              </a:tr>
            </a:tbl>
          </a:graphicData>
        </a:graphic>
      </p:graphicFrame>
      <p:sp>
        <p:nvSpPr>
          <p:cNvPr id="10" name="4 Rectángulo"/>
          <p:cNvSpPr/>
          <p:nvPr/>
        </p:nvSpPr>
        <p:spPr>
          <a:xfrm>
            <a:off x="7216080" y="500042"/>
            <a:ext cx="3849131" cy="707886"/>
          </a:xfrm>
          <a:prstGeom prst="rect">
            <a:avLst/>
          </a:prstGeom>
          <a:noFill/>
        </p:spPr>
        <p:txBody>
          <a:bodyPr wrap="none">
            <a:spAutoFit/>
          </a:bodyPr>
          <a:lstStyle/>
          <a:p>
            <a:pPr algn="ctr">
              <a:defRPr/>
            </a:pPr>
            <a:r>
              <a:rPr lang="es-ES" sz="2000" dirty="0">
                <a:ln w="0"/>
                <a:solidFill>
                  <a:schemeClr val="accent1"/>
                </a:solidFill>
                <a:effectLst>
                  <a:outerShdw blurRad="38100" dist="25400" dir="5400000" algn="ctr" rotWithShape="0">
                    <a:srgbClr val="6E747A">
                      <a:alpha val="43000"/>
                    </a:srgbClr>
                  </a:outerShdw>
                </a:effectLst>
              </a:rPr>
              <a:t>INGRESOS PERCIBIDOS AÑO </a:t>
            </a:r>
            <a:r>
              <a:rPr lang="es-ES" sz="2000" dirty="0" smtClean="0">
                <a:ln w="0"/>
                <a:solidFill>
                  <a:schemeClr val="accent1"/>
                </a:solidFill>
                <a:effectLst>
                  <a:outerShdw blurRad="38100" dist="25400" dir="5400000" algn="ctr" rotWithShape="0">
                    <a:srgbClr val="6E747A">
                      <a:alpha val="43000"/>
                    </a:srgbClr>
                  </a:outerShdw>
                </a:effectLst>
              </a:rPr>
              <a:t>2019</a:t>
            </a:r>
          </a:p>
          <a:p>
            <a:pPr algn="ctr">
              <a:defRPr/>
            </a:pPr>
            <a:r>
              <a:rPr lang="es-ES" sz="2000" dirty="0" smtClean="0">
                <a:ln w="0"/>
                <a:solidFill>
                  <a:schemeClr val="accent1"/>
                </a:solidFill>
                <a:effectLst>
                  <a:outerShdw blurRad="38100" dist="25400" dir="5400000" algn="ctr" rotWithShape="0">
                    <a:srgbClr val="6E747A">
                      <a:alpha val="43000"/>
                    </a:srgbClr>
                  </a:outerShdw>
                </a:effectLst>
              </a:rPr>
              <a:t>ASOCIACIÓN DE PARTICIPACIÓN </a:t>
            </a:r>
            <a:endParaRPr lang="es-ES" sz="2000" dirty="0">
              <a:ln w="0"/>
              <a:solidFill>
                <a:schemeClr val="accent1"/>
              </a:solidFill>
              <a:effectLst>
                <a:outerShdw blurRad="38100" dist="25400" dir="5400000" algn="ctr" rotWithShape="0">
                  <a:srgbClr val="6E747A">
                    <a:alpha val="43000"/>
                  </a:srgbClr>
                </a:outerShdw>
              </a:effectLst>
            </a:endParaRPr>
          </a:p>
        </p:txBody>
      </p:sp>
      <p:graphicFrame>
        <p:nvGraphicFramePr>
          <p:cNvPr id="11" name="7 Tabla"/>
          <p:cNvGraphicFramePr>
            <a:graphicFrameLocks noGrp="1"/>
          </p:cNvGraphicFramePr>
          <p:nvPr>
            <p:extLst>
              <p:ext uri="{D42A27DB-BD31-4B8C-83A1-F6EECF244321}">
                <p14:modId xmlns:p14="http://schemas.microsoft.com/office/powerpoint/2010/main" val="2216932848"/>
              </p:ext>
            </p:extLst>
          </p:nvPr>
        </p:nvGraphicFramePr>
        <p:xfrm>
          <a:off x="6730488" y="4362952"/>
          <a:ext cx="4714875" cy="1796415"/>
        </p:xfrm>
        <a:graphic>
          <a:graphicData uri="http://schemas.openxmlformats.org/drawingml/2006/table">
            <a:tbl>
              <a:tblPr>
                <a:tableStyleId>{0505E3EF-67EA-436B-97B2-0124C06EBD24}</a:tableStyleId>
              </a:tblPr>
              <a:tblGrid>
                <a:gridCol w="510778"/>
                <a:gridCol w="3025378"/>
                <a:gridCol w="1178719"/>
              </a:tblGrid>
              <a:tr h="0">
                <a:tc>
                  <a:txBody>
                    <a:bodyPr/>
                    <a:lstStyle/>
                    <a:p>
                      <a:pPr algn="ctr" fontAlgn="ctr"/>
                      <a:r>
                        <a:rPr lang="es-ES" sz="1600" u="none" strike="noStrike" dirty="0"/>
                        <a:t>N°</a:t>
                      </a:r>
                      <a:endParaRPr lang="es-ES" sz="1600" b="1" i="0" u="none" strike="noStrike" dirty="0">
                        <a:solidFill>
                          <a:srgbClr val="000000"/>
                        </a:solidFill>
                        <a:latin typeface="Calibri"/>
                      </a:endParaRPr>
                    </a:p>
                  </a:txBody>
                  <a:tcPr marL="9525" marR="9525" marT="9525" marB="0" anchor="ctr"/>
                </a:tc>
                <a:tc>
                  <a:txBody>
                    <a:bodyPr/>
                    <a:lstStyle/>
                    <a:p>
                      <a:pPr algn="ctr" fontAlgn="ctr"/>
                      <a:r>
                        <a:rPr lang="es-ES" sz="1600" u="none" strike="noStrike" dirty="0"/>
                        <a:t>DETALLES</a:t>
                      </a:r>
                      <a:endParaRPr lang="es-ES" sz="1600" b="1" i="0" u="none" strike="noStrike" dirty="0">
                        <a:solidFill>
                          <a:srgbClr val="000000"/>
                        </a:solidFill>
                        <a:latin typeface="Calibri"/>
                      </a:endParaRPr>
                    </a:p>
                  </a:txBody>
                  <a:tcPr marL="9525" marR="9525" marT="9525" marB="0" anchor="ctr"/>
                </a:tc>
                <a:tc>
                  <a:txBody>
                    <a:bodyPr/>
                    <a:lstStyle/>
                    <a:p>
                      <a:pPr algn="ctr" fontAlgn="ctr"/>
                      <a:r>
                        <a:rPr lang="es-ES" sz="1600" u="none" strike="noStrike"/>
                        <a:t>RUBROS</a:t>
                      </a:r>
                      <a:endParaRPr lang="es-ES" sz="1600" b="1" i="0" u="none" strike="noStrike">
                        <a:solidFill>
                          <a:srgbClr val="000000"/>
                        </a:solidFill>
                        <a:latin typeface="Calibri"/>
                      </a:endParaRPr>
                    </a:p>
                  </a:txBody>
                  <a:tcPr marL="9525" marR="9525" marT="9525" marB="0" anchor="ctr"/>
                </a:tc>
              </a:tr>
              <a:tr h="285750">
                <a:tc>
                  <a:txBody>
                    <a:bodyPr/>
                    <a:lstStyle/>
                    <a:p>
                      <a:pPr algn="ctr" fontAlgn="ctr"/>
                      <a:r>
                        <a:rPr lang="es-ES" sz="1600" u="none" strike="noStrike" dirty="0"/>
                        <a:t>1</a:t>
                      </a:r>
                      <a:endParaRPr lang="es-ES" sz="1600" b="0" i="0" u="none" strike="noStrike" dirty="0">
                        <a:solidFill>
                          <a:schemeClr val="tx1"/>
                        </a:solidFill>
                        <a:latin typeface="Calibri"/>
                      </a:endParaRPr>
                    </a:p>
                  </a:txBody>
                  <a:tcPr marL="9525" marR="9525" marT="9525" marB="0" anchor="ctr"/>
                </a:tc>
                <a:tc>
                  <a:txBody>
                    <a:bodyPr/>
                    <a:lstStyle/>
                    <a:p>
                      <a:pPr algn="l" fontAlgn="b"/>
                      <a:r>
                        <a:rPr lang="es-ES" sz="1600" u="none" strike="noStrike" dirty="0"/>
                        <a:t>GASTOS DEL PERSONAL</a:t>
                      </a:r>
                      <a:endParaRPr lang="es-ES" sz="1600" b="0" i="0" u="none" strike="noStrike" dirty="0">
                        <a:solidFill>
                          <a:schemeClr val="tx1"/>
                        </a:solidFill>
                        <a:latin typeface="Calibri"/>
                      </a:endParaRPr>
                    </a:p>
                  </a:txBody>
                  <a:tcPr marL="9525" marR="9525" marT="9525" marB="0" anchor="b"/>
                </a:tc>
                <a:tc>
                  <a:txBody>
                    <a:bodyPr/>
                    <a:lstStyle/>
                    <a:p>
                      <a:pPr algn="r" fontAlgn="b"/>
                      <a:r>
                        <a:rPr lang="es-ES" sz="1600" u="none" strike="noStrike" dirty="0" smtClean="0"/>
                        <a:t>24,631.38</a:t>
                      </a:r>
                      <a:endParaRPr lang="es-ES" sz="1600" b="0" i="0" u="none" strike="noStrike" dirty="0">
                        <a:solidFill>
                          <a:schemeClr val="tx1"/>
                        </a:solidFill>
                        <a:latin typeface="Calibri"/>
                      </a:endParaRPr>
                    </a:p>
                  </a:txBody>
                  <a:tcPr marL="9525" marR="9525" marT="9525" marB="0" anchor="b"/>
                </a:tc>
              </a:tr>
              <a:tr h="190500">
                <a:tc>
                  <a:txBody>
                    <a:bodyPr/>
                    <a:lstStyle/>
                    <a:p>
                      <a:pPr algn="ctr" fontAlgn="ctr"/>
                      <a:r>
                        <a:rPr lang="es-ES" sz="1600" u="none" strike="noStrike"/>
                        <a:t>2</a:t>
                      </a:r>
                      <a:endParaRPr lang="es-ES" sz="1600" b="0" i="0" u="none" strike="noStrike">
                        <a:solidFill>
                          <a:schemeClr val="tx1"/>
                        </a:solidFill>
                        <a:latin typeface="Calibri"/>
                      </a:endParaRPr>
                    </a:p>
                  </a:txBody>
                  <a:tcPr marL="9525" marR="9525" marT="9525" marB="0" anchor="ctr"/>
                </a:tc>
                <a:tc>
                  <a:txBody>
                    <a:bodyPr/>
                    <a:lstStyle/>
                    <a:p>
                      <a:pPr algn="l" fontAlgn="b"/>
                      <a:r>
                        <a:rPr lang="es-ES" sz="1600" u="none" strike="noStrike" dirty="0"/>
                        <a:t>GASTOS EN GENERAL</a:t>
                      </a:r>
                      <a:endParaRPr lang="es-ES" sz="1600" b="0" i="0" u="none" strike="noStrike" dirty="0">
                        <a:solidFill>
                          <a:schemeClr val="tx1"/>
                        </a:solidFill>
                        <a:latin typeface="Calibri"/>
                      </a:endParaRPr>
                    </a:p>
                  </a:txBody>
                  <a:tcPr marL="9525" marR="9525" marT="9525" marB="0" anchor="b"/>
                </a:tc>
                <a:tc>
                  <a:txBody>
                    <a:bodyPr/>
                    <a:lstStyle/>
                    <a:p>
                      <a:pPr algn="r" fontAlgn="b"/>
                      <a:r>
                        <a:rPr lang="es-ES" sz="1600" u="none" strike="noStrike" dirty="0" smtClean="0"/>
                        <a:t>2,202.31</a:t>
                      </a:r>
                      <a:endParaRPr lang="es-ES" sz="1600" b="0" i="0" u="none" strike="noStrike" dirty="0">
                        <a:solidFill>
                          <a:schemeClr val="tx1"/>
                        </a:solidFill>
                        <a:latin typeface="Calibri"/>
                      </a:endParaRPr>
                    </a:p>
                  </a:txBody>
                  <a:tcPr marL="9525" marR="9525" marT="9525" marB="0" anchor="b"/>
                </a:tc>
              </a:tr>
              <a:tr h="190500">
                <a:tc>
                  <a:txBody>
                    <a:bodyPr/>
                    <a:lstStyle/>
                    <a:p>
                      <a:pPr algn="ctr" fontAlgn="ctr"/>
                      <a:r>
                        <a:rPr lang="es-ES" sz="1600" u="none" strike="noStrike"/>
                        <a:t>3</a:t>
                      </a:r>
                      <a:endParaRPr lang="es-ES" sz="1600" b="0" i="0" u="none" strike="noStrike">
                        <a:solidFill>
                          <a:schemeClr val="tx1"/>
                        </a:solidFill>
                        <a:latin typeface="Calibri"/>
                      </a:endParaRPr>
                    </a:p>
                  </a:txBody>
                  <a:tcPr marL="9525" marR="9525" marT="9525" marB="0" anchor="ctr"/>
                </a:tc>
                <a:tc>
                  <a:txBody>
                    <a:bodyPr/>
                    <a:lstStyle/>
                    <a:p>
                      <a:pPr algn="l" fontAlgn="b"/>
                      <a:r>
                        <a:rPr lang="es-ES" sz="1600" u="none" strike="noStrike" dirty="0"/>
                        <a:t>GASTOS FINANCIEROS</a:t>
                      </a:r>
                      <a:endParaRPr lang="es-ES" sz="1600" b="0" i="0" u="none" strike="noStrike" dirty="0">
                        <a:solidFill>
                          <a:schemeClr val="tx1"/>
                        </a:solidFill>
                        <a:latin typeface="Calibri"/>
                      </a:endParaRPr>
                    </a:p>
                  </a:txBody>
                  <a:tcPr marL="9525" marR="9525" marT="9525" marB="0" anchor="b"/>
                </a:tc>
                <a:tc>
                  <a:txBody>
                    <a:bodyPr/>
                    <a:lstStyle/>
                    <a:p>
                      <a:pPr algn="r" fontAlgn="b"/>
                      <a:r>
                        <a:rPr lang="es-ES" sz="1600" u="none" strike="noStrike" dirty="0" smtClean="0"/>
                        <a:t>27.79</a:t>
                      </a:r>
                      <a:endParaRPr lang="es-ES" sz="1600" b="0" i="0" u="none" strike="noStrike" dirty="0">
                        <a:solidFill>
                          <a:schemeClr val="tx1"/>
                        </a:solidFill>
                        <a:latin typeface="Calibri"/>
                      </a:endParaRPr>
                    </a:p>
                  </a:txBody>
                  <a:tcPr marL="9525" marR="9525" marT="9525" marB="0" anchor="b"/>
                </a:tc>
              </a:tr>
              <a:tr h="381000">
                <a:tc>
                  <a:txBody>
                    <a:bodyPr/>
                    <a:lstStyle/>
                    <a:p>
                      <a:pPr algn="ctr" fontAlgn="ctr"/>
                      <a:r>
                        <a:rPr lang="es-ES" sz="1600" u="none" strike="noStrike"/>
                        <a:t>4</a:t>
                      </a:r>
                      <a:endParaRPr lang="es-ES" sz="1600" b="0" i="0" u="none" strike="noStrike">
                        <a:solidFill>
                          <a:schemeClr val="tx1"/>
                        </a:solidFill>
                        <a:latin typeface="Calibri"/>
                      </a:endParaRPr>
                    </a:p>
                  </a:txBody>
                  <a:tcPr marL="9525" marR="9525" marT="9525" marB="0" anchor="ctr"/>
                </a:tc>
                <a:tc>
                  <a:txBody>
                    <a:bodyPr/>
                    <a:lstStyle/>
                    <a:p>
                      <a:pPr algn="l" fontAlgn="b"/>
                      <a:r>
                        <a:rPr lang="es-ES" sz="1600" u="none" strike="noStrike" dirty="0"/>
                        <a:t>OTROS GASTOS Y CONTRIBUCIONES</a:t>
                      </a:r>
                      <a:endParaRPr lang="es-ES" sz="1600" b="0" i="0" u="none" strike="noStrike" dirty="0">
                        <a:solidFill>
                          <a:schemeClr val="tx1"/>
                        </a:solidFill>
                        <a:latin typeface="Calibri"/>
                      </a:endParaRPr>
                    </a:p>
                  </a:txBody>
                  <a:tcPr marL="9525" marR="9525" marT="9525" marB="0" anchor="b"/>
                </a:tc>
                <a:tc>
                  <a:txBody>
                    <a:bodyPr/>
                    <a:lstStyle/>
                    <a:p>
                      <a:pPr algn="r" fontAlgn="b"/>
                      <a:r>
                        <a:rPr lang="es-ES" sz="1600" u="none" strike="noStrike" dirty="0" smtClean="0"/>
                        <a:t>9,371.79</a:t>
                      </a:r>
                      <a:endParaRPr lang="es-ES" sz="1600" b="0" i="0" u="none" strike="noStrike" dirty="0">
                        <a:solidFill>
                          <a:schemeClr val="tx1"/>
                        </a:solidFill>
                        <a:latin typeface="Calibri"/>
                      </a:endParaRPr>
                    </a:p>
                  </a:txBody>
                  <a:tcPr marL="9525" marR="9525" marT="9525" marB="0" anchor="b"/>
                </a:tc>
              </a:tr>
              <a:tr h="190500">
                <a:tc>
                  <a:txBody>
                    <a:bodyPr/>
                    <a:lstStyle/>
                    <a:p>
                      <a:pPr algn="ctr" fontAlgn="ctr"/>
                      <a:endParaRPr lang="es-ES" sz="1600" b="0" i="0" u="none" strike="noStrike" dirty="0">
                        <a:solidFill>
                          <a:schemeClr val="tx1"/>
                        </a:solidFill>
                        <a:latin typeface="Calibri"/>
                      </a:endParaRPr>
                    </a:p>
                  </a:txBody>
                  <a:tcPr marL="9525" marR="9525" marT="9525" marB="0" anchor="ctr"/>
                </a:tc>
                <a:tc>
                  <a:txBody>
                    <a:bodyPr/>
                    <a:lstStyle/>
                    <a:p>
                      <a:pPr algn="r" fontAlgn="b"/>
                      <a:r>
                        <a:rPr lang="es-ES" sz="1600" u="none" strike="noStrike"/>
                        <a:t>TOTAL </a:t>
                      </a:r>
                      <a:endParaRPr lang="es-ES" sz="1600" b="1" i="0" u="none" strike="noStrike">
                        <a:solidFill>
                          <a:schemeClr val="tx1"/>
                        </a:solidFill>
                        <a:latin typeface="Calibri"/>
                      </a:endParaRPr>
                    </a:p>
                  </a:txBody>
                  <a:tcPr marL="9525" marR="9525" marT="9525" marB="0" anchor="b"/>
                </a:tc>
                <a:tc>
                  <a:txBody>
                    <a:bodyPr/>
                    <a:lstStyle/>
                    <a:p>
                      <a:pPr algn="r" fontAlgn="b"/>
                      <a:r>
                        <a:rPr lang="es-ES" sz="1600" u="none" strike="noStrike" dirty="0" smtClean="0"/>
                        <a:t>36,233.27</a:t>
                      </a:r>
                      <a:endParaRPr lang="es-ES" sz="1600" b="0" i="0" u="none" strike="noStrike" dirty="0">
                        <a:solidFill>
                          <a:schemeClr val="tx1"/>
                        </a:solidFill>
                        <a:latin typeface="Calibri"/>
                      </a:endParaRPr>
                    </a:p>
                  </a:txBody>
                  <a:tcPr marL="9525" marR="9525" marT="9525" marB="0" anchor="b"/>
                </a:tc>
              </a:tr>
            </a:tbl>
          </a:graphicData>
        </a:graphic>
      </p:graphicFrame>
      <p:sp>
        <p:nvSpPr>
          <p:cNvPr id="12" name="5 Rectángulo"/>
          <p:cNvSpPr/>
          <p:nvPr/>
        </p:nvSpPr>
        <p:spPr>
          <a:xfrm>
            <a:off x="6787738" y="3702504"/>
            <a:ext cx="5206233" cy="1015663"/>
          </a:xfrm>
          <a:prstGeom prst="rect">
            <a:avLst/>
          </a:prstGeom>
          <a:noFill/>
        </p:spPr>
        <p:txBody>
          <a:bodyPr wrap="none">
            <a:spAutoFit/>
          </a:bodyPr>
          <a:lstStyle/>
          <a:p>
            <a:pPr algn="ctr">
              <a:defRPr/>
            </a:pPr>
            <a:r>
              <a:rPr lang="es-ES" sz="2000" dirty="0">
                <a:ln w="0"/>
                <a:solidFill>
                  <a:schemeClr val="accent1"/>
                </a:solidFill>
                <a:effectLst>
                  <a:outerShdw blurRad="38100" dist="25400" dir="5400000" algn="ctr" rotWithShape="0">
                    <a:srgbClr val="6E747A">
                      <a:alpha val="43000"/>
                    </a:srgbClr>
                  </a:outerShdw>
                </a:effectLst>
              </a:rPr>
              <a:t>EJECUCIÓN PRESUPUESTARIA DE GASTOS </a:t>
            </a:r>
            <a:r>
              <a:rPr lang="es-ES" sz="2000" dirty="0" smtClean="0">
                <a:ln w="0"/>
                <a:solidFill>
                  <a:schemeClr val="accent1"/>
                </a:solidFill>
                <a:effectLst>
                  <a:outerShdw blurRad="38100" dist="25400" dir="5400000" algn="ctr" rotWithShape="0">
                    <a:srgbClr val="6E747A">
                      <a:alpha val="43000"/>
                    </a:srgbClr>
                  </a:outerShdw>
                </a:effectLst>
              </a:rPr>
              <a:t>2019</a:t>
            </a:r>
          </a:p>
          <a:p>
            <a:pPr algn="ctr">
              <a:defRPr/>
            </a:pPr>
            <a:r>
              <a:rPr lang="es-ES" sz="2000" dirty="0">
                <a:ln w="0"/>
                <a:solidFill>
                  <a:schemeClr val="accent1"/>
                </a:solidFill>
                <a:effectLst>
                  <a:outerShdw blurRad="38100" dist="25400" dir="5400000" algn="ctr" rotWithShape="0">
                    <a:srgbClr val="6E747A">
                      <a:alpha val="43000"/>
                    </a:srgbClr>
                  </a:outerShdw>
                </a:effectLst>
              </a:rPr>
              <a:t>ASOCIACIÓN DE PARTICIPACIÓN </a:t>
            </a:r>
          </a:p>
          <a:p>
            <a:pPr algn="ctr">
              <a:defRPr/>
            </a:pPr>
            <a:endParaRPr lang="es-ES" sz="2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42308913"/>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137395" y="442252"/>
            <a:ext cx="3840924" cy="707886"/>
          </a:xfrm>
          <a:prstGeom prst="rect">
            <a:avLst/>
          </a:prstGeom>
          <a:noFill/>
        </p:spPr>
        <p:txBody>
          <a:bodyPr wrap="none">
            <a:spAutoFit/>
          </a:bodyPr>
          <a:lstStyle/>
          <a:p>
            <a:pPr algn="ctr">
              <a:defRPr/>
            </a:pPr>
            <a:r>
              <a:rPr lang="es-ES" sz="4000" b="1" dirty="0">
                <a:ln w="0"/>
                <a:solidFill>
                  <a:schemeClr val="accent1"/>
                </a:solidFill>
                <a:effectLst>
                  <a:outerShdw blurRad="38100" dist="25400" dir="5400000" algn="ctr" rotWithShape="0">
                    <a:srgbClr val="6E747A">
                      <a:alpha val="43000"/>
                    </a:srgbClr>
                  </a:outerShdw>
                </a:effectLst>
              </a:rPr>
              <a:t>CUMPLIMIENTOS</a:t>
            </a:r>
          </a:p>
        </p:txBody>
      </p:sp>
      <p:graphicFrame>
        <p:nvGraphicFramePr>
          <p:cNvPr id="3" name="Diagrama 2"/>
          <p:cNvGraphicFramePr/>
          <p:nvPr>
            <p:extLst>
              <p:ext uri="{D42A27DB-BD31-4B8C-83A1-F6EECF244321}">
                <p14:modId xmlns:p14="http://schemas.microsoft.com/office/powerpoint/2010/main" val="1277247037"/>
              </p:ext>
            </p:extLst>
          </p:nvPr>
        </p:nvGraphicFramePr>
        <p:xfrm>
          <a:off x="1593590" y="113649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174254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riz\e\ADRI\FOTOS DF\IMG_3715.JPG"/>
          <p:cNvPicPr>
            <a:picLocks noChangeAspect="1" noChangeArrowheads="1"/>
          </p:cNvPicPr>
          <p:nvPr/>
        </p:nvPicPr>
        <p:blipFill>
          <a:blip r:embed="rId2" cstate="print"/>
          <a:srcRect/>
          <a:stretch>
            <a:fillRect/>
          </a:stretch>
        </p:blipFill>
        <p:spPr bwMode="auto">
          <a:xfrm>
            <a:off x="2989767" y="454471"/>
            <a:ext cx="6181525" cy="4636144"/>
          </a:xfrm>
          <a:prstGeom prst="rect">
            <a:avLst/>
          </a:prstGeom>
          <a:noFill/>
        </p:spPr>
      </p:pic>
      <p:sp>
        <p:nvSpPr>
          <p:cNvPr id="5" name="4 Rectángulo"/>
          <p:cNvSpPr/>
          <p:nvPr/>
        </p:nvSpPr>
        <p:spPr>
          <a:xfrm>
            <a:off x="3087864" y="5399049"/>
            <a:ext cx="6291531" cy="769441"/>
          </a:xfrm>
          <a:prstGeom prst="rect">
            <a:avLst/>
          </a:prstGeom>
          <a:noFill/>
          <a:effectLst>
            <a:glow rad="63500">
              <a:schemeClr val="accent1">
                <a:satMod val="175000"/>
                <a:alpha val="40000"/>
              </a:schemeClr>
            </a:glow>
          </a:effectLst>
        </p:spPr>
        <p:txBody>
          <a:bodyPr wrap="none">
            <a:spAutoFit/>
          </a:bodyPr>
          <a:lstStyle/>
          <a:p>
            <a:pPr algn="ctr" eaLnBrk="1" hangingPunct="1">
              <a:defRPr/>
            </a:pPr>
            <a:r>
              <a:rPr lang="es-ES" sz="4400" b="1" dirty="0" smtClean="0">
                <a:ln w="0"/>
                <a:solidFill>
                  <a:schemeClr val="accent1"/>
                </a:solidFill>
                <a:effectLst>
                  <a:outerShdw blurRad="38100" dist="25400" dir="5400000" algn="ctr" rotWithShape="0">
                    <a:srgbClr val="6E747A">
                      <a:alpha val="43000"/>
                    </a:srgbClr>
                  </a:outerShdw>
                </a:effectLst>
                <a:latin typeface="Arial" charset="0"/>
              </a:rPr>
              <a:t>SERVICIOS SOCIALES</a:t>
            </a:r>
            <a:endParaRPr lang="es-ES" sz="4400" b="1" dirty="0">
              <a:ln w="0"/>
              <a:solidFill>
                <a:schemeClr val="accent1"/>
              </a:solidFill>
              <a:effectLst>
                <a:outerShdw blurRad="38100" dist="25400" dir="5400000" algn="ctr" rotWithShape="0">
                  <a:srgbClr val="6E747A">
                    <a:alpha val="43000"/>
                  </a:srgbClr>
                </a:outerShdw>
              </a:effectLst>
              <a:latin typeface="Arial" charset="0"/>
            </a:endParaRPr>
          </a:p>
        </p:txBody>
      </p:sp>
    </p:spTree>
    <p:extLst>
      <p:ext uri="{BB962C8B-B14F-4D97-AF65-F5344CB8AC3E}">
        <p14:creationId xmlns:p14="http://schemas.microsoft.com/office/powerpoint/2010/main" val="393197335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TM04033925[[fn=Gota]]</Template>
  <TotalTime>769</TotalTime>
  <Words>1169</Words>
  <Application>Microsoft Office PowerPoint</Application>
  <PresentationFormat>Personalizado</PresentationFormat>
  <Paragraphs>226</Paragraphs>
  <Slides>19</Slides>
  <Notes>4</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Gota</vt:lpstr>
      <vt:lpstr>Presentación de PowerPoint</vt:lpstr>
      <vt:lpstr>Presentación de PowerPoint</vt:lpstr>
      <vt:lpstr> </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Caratula diego</dc:title>
  <dc:creator>Adriana</dc:creator>
  <cp:lastModifiedBy>Usuario</cp:lastModifiedBy>
  <cp:revision>40</cp:revision>
  <dcterms:created xsi:type="dcterms:W3CDTF">2020-02-08T14:44:35Z</dcterms:created>
  <dcterms:modified xsi:type="dcterms:W3CDTF">2020-03-06T21:44:48Z</dcterms:modified>
</cp:coreProperties>
</file>