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18"/>
  </p:notesMasterIdLst>
  <p:sldIdLst>
    <p:sldId id="256" r:id="rId2"/>
    <p:sldId id="259" r:id="rId3"/>
    <p:sldId id="260" r:id="rId4"/>
    <p:sldId id="261" r:id="rId5"/>
    <p:sldId id="262" r:id="rId6"/>
    <p:sldId id="277" r:id="rId7"/>
    <p:sldId id="265" r:id="rId8"/>
    <p:sldId id="266" r:id="rId9"/>
    <p:sldId id="267" r:id="rId10"/>
    <p:sldId id="268" r:id="rId11"/>
    <p:sldId id="269" r:id="rId12"/>
    <p:sldId id="270" r:id="rId13"/>
    <p:sldId id="271" r:id="rId14"/>
    <p:sldId id="274" r:id="rId15"/>
    <p:sldId id="275" r:id="rId16"/>
    <p:sldId id="276" r:id="rId1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37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23406-554C-4819-9468-C23B5035B987}"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s-EC"/>
        </a:p>
      </dgm:t>
    </dgm:pt>
    <dgm:pt modelId="{7A709D89-6C08-47F0-A16F-D0155FEF13E3}">
      <dgm:prSet/>
      <dgm:spPr/>
      <dgm:t>
        <a:bodyPr/>
        <a:lstStyle/>
        <a:p>
          <a:r>
            <a:rPr lang="es-EC" dirty="0" smtClean="0"/>
            <a:t>RADIO SANTA MARÍA AM</a:t>
          </a:r>
          <a:endParaRPr lang="es-EC" dirty="0"/>
        </a:p>
      </dgm:t>
    </dgm:pt>
    <dgm:pt modelId="{3CEB10CB-65B8-4F10-B191-A154A5BC5D96}" type="parTrans" cxnId="{137DB0B5-01E4-40DD-988B-EC7DC592E877}">
      <dgm:prSet/>
      <dgm:spPr/>
      <dgm:t>
        <a:bodyPr/>
        <a:lstStyle/>
        <a:p>
          <a:endParaRPr lang="es-EC"/>
        </a:p>
      </dgm:t>
    </dgm:pt>
    <dgm:pt modelId="{EAC71FEA-D91B-4F72-8B32-E64F3E0ED007}" type="sibTrans" cxnId="{137DB0B5-01E4-40DD-988B-EC7DC592E877}">
      <dgm:prSet/>
      <dgm:spPr/>
      <dgm:t>
        <a:bodyPr/>
        <a:lstStyle/>
        <a:p>
          <a:endParaRPr lang="es-EC"/>
        </a:p>
      </dgm:t>
    </dgm:pt>
    <dgm:pt modelId="{CA1F59FB-0573-4C04-88C3-0375BBA61E12}">
      <dgm:prSet/>
      <dgm:spPr/>
      <dgm:t>
        <a:bodyPr/>
        <a:lstStyle/>
        <a:p>
          <a:r>
            <a:rPr lang="es-EC" dirty="0" smtClean="0"/>
            <a:t>DIRECCIÓN GENERAL</a:t>
          </a:r>
          <a:endParaRPr lang="es-EC" dirty="0"/>
        </a:p>
      </dgm:t>
    </dgm:pt>
    <dgm:pt modelId="{E0E360DD-DA3B-4992-814A-E0586003DE4C}" type="parTrans" cxnId="{FE08A19F-5C02-4B57-B609-309A82945A68}">
      <dgm:prSet/>
      <dgm:spPr/>
      <dgm:t>
        <a:bodyPr/>
        <a:lstStyle/>
        <a:p>
          <a:endParaRPr lang="es-EC"/>
        </a:p>
      </dgm:t>
    </dgm:pt>
    <dgm:pt modelId="{817935B9-5960-48B4-9746-2441D615361B}" type="sibTrans" cxnId="{FE08A19F-5C02-4B57-B609-309A82945A68}">
      <dgm:prSet/>
      <dgm:spPr/>
      <dgm:t>
        <a:bodyPr/>
        <a:lstStyle/>
        <a:p>
          <a:endParaRPr lang="es-EC"/>
        </a:p>
      </dgm:t>
    </dgm:pt>
    <dgm:pt modelId="{AE765DFB-066E-4D82-893A-718398D20488}">
      <dgm:prSet/>
      <dgm:spPr/>
      <dgm:t>
        <a:bodyPr/>
        <a:lstStyle/>
        <a:p>
          <a:r>
            <a:rPr lang="es-EC" dirty="0" smtClean="0"/>
            <a:t>RADIO SANTA CRUZ FM</a:t>
          </a:r>
          <a:endParaRPr lang="es-EC" dirty="0"/>
        </a:p>
      </dgm:t>
    </dgm:pt>
    <dgm:pt modelId="{781442D8-152A-46BD-94F4-50F30405BB5F}" type="parTrans" cxnId="{4CECD817-4F11-4E5F-8465-B607B26AE23B}">
      <dgm:prSet/>
      <dgm:spPr/>
      <dgm:t>
        <a:bodyPr/>
        <a:lstStyle/>
        <a:p>
          <a:endParaRPr lang="es-EC"/>
        </a:p>
      </dgm:t>
    </dgm:pt>
    <dgm:pt modelId="{8729F2A2-4D09-4807-BCB8-B013638783CA}" type="sibTrans" cxnId="{4CECD817-4F11-4E5F-8465-B607B26AE23B}">
      <dgm:prSet/>
      <dgm:spPr/>
      <dgm:t>
        <a:bodyPr/>
        <a:lstStyle/>
        <a:p>
          <a:endParaRPr lang="es-EC"/>
        </a:p>
      </dgm:t>
    </dgm:pt>
    <dgm:pt modelId="{501DBD13-E33B-47AB-B189-C512EF726F9F}">
      <dgm:prSet/>
      <dgm:spPr/>
      <dgm:t>
        <a:bodyPr/>
        <a:lstStyle/>
        <a:p>
          <a:r>
            <a:rPr lang="es-EC" dirty="0" smtClean="0"/>
            <a:t>DEPARTAMENTO ADMINISTRATIVO</a:t>
          </a:r>
          <a:endParaRPr lang="es-EC" dirty="0"/>
        </a:p>
      </dgm:t>
    </dgm:pt>
    <dgm:pt modelId="{E46FAAF1-37D5-4D97-80AA-EBFD3192D055}" type="parTrans" cxnId="{0F545CC3-DE7E-4725-BD0B-4D66B12E497E}">
      <dgm:prSet/>
      <dgm:spPr/>
      <dgm:t>
        <a:bodyPr/>
        <a:lstStyle/>
        <a:p>
          <a:endParaRPr lang="es-EC"/>
        </a:p>
      </dgm:t>
    </dgm:pt>
    <dgm:pt modelId="{E42433C3-AD19-4B7E-8679-110D62EFB720}" type="sibTrans" cxnId="{0F545CC3-DE7E-4725-BD0B-4D66B12E497E}">
      <dgm:prSet/>
      <dgm:spPr/>
      <dgm:t>
        <a:bodyPr/>
        <a:lstStyle/>
        <a:p>
          <a:endParaRPr lang="es-EC"/>
        </a:p>
      </dgm:t>
    </dgm:pt>
    <dgm:pt modelId="{1382D616-D840-4A0E-9760-6B39C1A93794}">
      <dgm:prSet/>
      <dgm:spPr/>
      <dgm:t>
        <a:bodyPr/>
        <a:lstStyle/>
        <a:p>
          <a:r>
            <a:rPr lang="es-EC" dirty="0" smtClean="0"/>
            <a:t>DEPARTAMENTO </a:t>
          </a:r>
          <a:r>
            <a:rPr lang="es-EC" dirty="0" smtClean="0"/>
            <a:t>TÉCNICO</a:t>
          </a:r>
          <a:endParaRPr lang="es-EC" dirty="0"/>
        </a:p>
      </dgm:t>
    </dgm:pt>
    <dgm:pt modelId="{543AA10E-F274-4EF3-80DD-35F6AA0CB870}" type="parTrans" cxnId="{B04A6673-3201-4B0F-BD85-2BFCF63F80BA}">
      <dgm:prSet/>
      <dgm:spPr/>
      <dgm:t>
        <a:bodyPr/>
        <a:lstStyle/>
        <a:p>
          <a:endParaRPr lang="es-EC"/>
        </a:p>
      </dgm:t>
    </dgm:pt>
    <dgm:pt modelId="{33D473BF-AF2E-4770-8D3A-EA8EE847CA1C}" type="sibTrans" cxnId="{B04A6673-3201-4B0F-BD85-2BFCF63F80BA}">
      <dgm:prSet/>
      <dgm:spPr/>
      <dgm:t>
        <a:bodyPr/>
        <a:lstStyle/>
        <a:p>
          <a:endParaRPr lang="es-EC"/>
        </a:p>
      </dgm:t>
    </dgm:pt>
    <dgm:pt modelId="{2B76099C-C75D-4994-81D2-ECFEE7D02E2A}">
      <dgm:prSet/>
      <dgm:spPr/>
      <dgm:t>
        <a:bodyPr/>
        <a:lstStyle/>
        <a:p>
          <a:r>
            <a:rPr lang="es-EC" dirty="0" smtClean="0"/>
            <a:t>CONSEJO DE ADMINISTRACION SEGLAR</a:t>
          </a:r>
          <a:endParaRPr lang="es-EC" dirty="0"/>
        </a:p>
      </dgm:t>
    </dgm:pt>
    <dgm:pt modelId="{BA2B8C1C-4628-452E-B1C9-9C2BEDC0B32D}" type="parTrans" cxnId="{9FB68E2C-1ECF-4873-B631-4717B779D678}">
      <dgm:prSet/>
      <dgm:spPr/>
      <dgm:t>
        <a:bodyPr/>
        <a:lstStyle/>
        <a:p>
          <a:endParaRPr lang="es-EC"/>
        </a:p>
      </dgm:t>
    </dgm:pt>
    <dgm:pt modelId="{6E995EA0-CCC1-4842-A32E-504E57898111}" type="sibTrans" cxnId="{9FB68E2C-1ECF-4873-B631-4717B779D678}">
      <dgm:prSet/>
      <dgm:spPr/>
      <dgm:t>
        <a:bodyPr/>
        <a:lstStyle/>
        <a:p>
          <a:endParaRPr lang="es-EC"/>
        </a:p>
      </dgm:t>
    </dgm:pt>
    <dgm:pt modelId="{EF1F478C-AC0B-45E8-9E7E-83F45D8B3D4B}">
      <dgm:prSet/>
      <dgm:spPr/>
      <dgm:t>
        <a:bodyPr/>
        <a:lstStyle/>
        <a:p>
          <a:r>
            <a:rPr lang="es-EC" dirty="0" smtClean="0"/>
            <a:t>DEPARTAMENTO MARKETING</a:t>
          </a:r>
          <a:endParaRPr lang="es-EC" dirty="0"/>
        </a:p>
      </dgm:t>
    </dgm:pt>
    <dgm:pt modelId="{3AD5F70E-24BB-45B9-90ED-8A18DCF88879}" type="parTrans" cxnId="{54B7578D-74F6-46BA-B606-07D7B0F7218B}">
      <dgm:prSet/>
      <dgm:spPr/>
      <dgm:t>
        <a:bodyPr/>
        <a:lstStyle/>
        <a:p>
          <a:endParaRPr lang="es-EC"/>
        </a:p>
      </dgm:t>
    </dgm:pt>
    <dgm:pt modelId="{361193AE-8F90-413B-A8D1-A253DFABFC8D}" type="sibTrans" cxnId="{54B7578D-74F6-46BA-B606-07D7B0F7218B}">
      <dgm:prSet/>
      <dgm:spPr/>
      <dgm:t>
        <a:bodyPr/>
        <a:lstStyle/>
        <a:p>
          <a:endParaRPr lang="es-EC"/>
        </a:p>
      </dgm:t>
    </dgm:pt>
    <dgm:pt modelId="{E2BBCB02-1B47-47AC-8335-F7594CCA4F2C}">
      <dgm:prSet/>
      <dgm:spPr/>
      <dgm:t>
        <a:bodyPr/>
        <a:lstStyle/>
        <a:p>
          <a:r>
            <a:rPr lang="es-EC" dirty="0" smtClean="0"/>
            <a:t>DEPARTAMENTO </a:t>
          </a:r>
          <a:r>
            <a:rPr lang="es-EC" dirty="0" smtClean="0"/>
            <a:t>PRODUCCIÓN</a:t>
          </a:r>
          <a:endParaRPr lang="es-EC" dirty="0"/>
        </a:p>
      </dgm:t>
    </dgm:pt>
    <dgm:pt modelId="{337C7882-22C8-4803-A254-2E2A8D0A6A25}" type="parTrans" cxnId="{2DC3328A-76AB-45F4-AC5A-2B7B3EFBD051}">
      <dgm:prSet/>
      <dgm:spPr/>
      <dgm:t>
        <a:bodyPr/>
        <a:lstStyle/>
        <a:p>
          <a:endParaRPr lang="es-EC"/>
        </a:p>
      </dgm:t>
    </dgm:pt>
    <dgm:pt modelId="{60441867-E700-4FF0-8D0F-1271184092E9}" type="sibTrans" cxnId="{2DC3328A-76AB-45F4-AC5A-2B7B3EFBD051}">
      <dgm:prSet/>
      <dgm:spPr/>
      <dgm:t>
        <a:bodyPr/>
        <a:lstStyle/>
        <a:p>
          <a:endParaRPr lang="es-EC"/>
        </a:p>
      </dgm:t>
    </dgm:pt>
    <dgm:pt modelId="{8828C99C-3C66-496A-BAFA-50D6A9E54FAE}" type="pres">
      <dgm:prSet presAssocID="{75323406-554C-4819-9468-C23B5035B987}" presName="hierChild1" presStyleCnt="0">
        <dgm:presLayoutVars>
          <dgm:chPref val="1"/>
          <dgm:dir/>
          <dgm:animOne val="branch"/>
          <dgm:animLvl val="lvl"/>
          <dgm:resizeHandles/>
        </dgm:presLayoutVars>
      </dgm:prSet>
      <dgm:spPr/>
      <dgm:t>
        <a:bodyPr/>
        <a:lstStyle/>
        <a:p>
          <a:endParaRPr lang="es-EC"/>
        </a:p>
      </dgm:t>
    </dgm:pt>
    <dgm:pt modelId="{BE0DC2C3-A13D-4DAF-A028-9AD28D269A26}" type="pres">
      <dgm:prSet presAssocID="{2B76099C-C75D-4994-81D2-ECFEE7D02E2A}" presName="hierRoot1" presStyleCnt="0"/>
      <dgm:spPr/>
      <dgm:t>
        <a:bodyPr/>
        <a:lstStyle/>
        <a:p>
          <a:endParaRPr lang="es-EC"/>
        </a:p>
      </dgm:t>
    </dgm:pt>
    <dgm:pt modelId="{4C167EA4-B9E5-4B3F-9D67-41FCDB38495E}" type="pres">
      <dgm:prSet presAssocID="{2B76099C-C75D-4994-81D2-ECFEE7D02E2A}" presName="composite" presStyleCnt="0"/>
      <dgm:spPr/>
      <dgm:t>
        <a:bodyPr/>
        <a:lstStyle/>
        <a:p>
          <a:endParaRPr lang="es-EC"/>
        </a:p>
      </dgm:t>
    </dgm:pt>
    <dgm:pt modelId="{855365C5-64B5-48A0-AAA3-3D296FA4DE66}" type="pres">
      <dgm:prSet presAssocID="{2B76099C-C75D-4994-81D2-ECFEE7D02E2A}" presName="background" presStyleLbl="node0" presStyleIdx="0" presStyleCnt="1"/>
      <dgm:spPr/>
      <dgm:t>
        <a:bodyPr/>
        <a:lstStyle/>
        <a:p>
          <a:endParaRPr lang="es-EC"/>
        </a:p>
      </dgm:t>
    </dgm:pt>
    <dgm:pt modelId="{1BC82935-FEE3-4BA6-831E-974F1BBDEDE4}" type="pres">
      <dgm:prSet presAssocID="{2B76099C-C75D-4994-81D2-ECFEE7D02E2A}" presName="text" presStyleLbl="fgAcc0" presStyleIdx="0" presStyleCnt="1" custScaleX="82807" custScaleY="25988" custLinFactNeighborX="69697" custLinFactNeighborY="-70861">
        <dgm:presLayoutVars>
          <dgm:chPref val="3"/>
        </dgm:presLayoutVars>
      </dgm:prSet>
      <dgm:spPr/>
      <dgm:t>
        <a:bodyPr/>
        <a:lstStyle/>
        <a:p>
          <a:endParaRPr lang="es-EC"/>
        </a:p>
      </dgm:t>
    </dgm:pt>
    <dgm:pt modelId="{8759A1FE-032F-4F42-9930-49246F04ADC4}" type="pres">
      <dgm:prSet presAssocID="{2B76099C-C75D-4994-81D2-ECFEE7D02E2A}" presName="hierChild2" presStyleCnt="0"/>
      <dgm:spPr/>
      <dgm:t>
        <a:bodyPr/>
        <a:lstStyle/>
        <a:p>
          <a:endParaRPr lang="es-EC"/>
        </a:p>
      </dgm:t>
    </dgm:pt>
    <dgm:pt modelId="{B25886D9-2A77-4AA3-944E-C6F69A0C5E99}" type="pres">
      <dgm:prSet presAssocID="{E0E360DD-DA3B-4992-814A-E0586003DE4C}" presName="Name10" presStyleLbl="parChTrans1D2" presStyleIdx="0" presStyleCnt="1"/>
      <dgm:spPr/>
      <dgm:t>
        <a:bodyPr/>
        <a:lstStyle/>
        <a:p>
          <a:endParaRPr lang="es-EC"/>
        </a:p>
      </dgm:t>
    </dgm:pt>
    <dgm:pt modelId="{E72F5144-ACD1-4C93-80D5-835E6F5346BC}" type="pres">
      <dgm:prSet presAssocID="{CA1F59FB-0573-4C04-88C3-0375BBA61E12}" presName="hierRoot2" presStyleCnt="0"/>
      <dgm:spPr/>
      <dgm:t>
        <a:bodyPr/>
        <a:lstStyle/>
        <a:p>
          <a:endParaRPr lang="es-EC"/>
        </a:p>
      </dgm:t>
    </dgm:pt>
    <dgm:pt modelId="{A37A6AF6-5342-4947-A27C-CA38A44F8E68}" type="pres">
      <dgm:prSet presAssocID="{CA1F59FB-0573-4C04-88C3-0375BBA61E12}" presName="composite2" presStyleCnt="0"/>
      <dgm:spPr/>
      <dgm:t>
        <a:bodyPr/>
        <a:lstStyle/>
        <a:p>
          <a:endParaRPr lang="es-EC"/>
        </a:p>
      </dgm:t>
    </dgm:pt>
    <dgm:pt modelId="{6251B1D2-270F-4515-8655-1A8761E4091D}" type="pres">
      <dgm:prSet presAssocID="{CA1F59FB-0573-4C04-88C3-0375BBA61E12}" presName="background2" presStyleLbl="node2" presStyleIdx="0" presStyleCnt="1"/>
      <dgm:spPr/>
      <dgm:t>
        <a:bodyPr/>
        <a:lstStyle/>
        <a:p>
          <a:endParaRPr lang="es-EC"/>
        </a:p>
      </dgm:t>
    </dgm:pt>
    <dgm:pt modelId="{D70D5161-7C10-44A2-9CF6-E0B494965D72}" type="pres">
      <dgm:prSet presAssocID="{CA1F59FB-0573-4C04-88C3-0375BBA61E12}" presName="text2" presStyleLbl="fgAcc2" presStyleIdx="0" presStyleCnt="1" custScaleX="64433" custScaleY="24095" custLinFactNeighborX="69315" custLinFactNeighborY="-28011">
        <dgm:presLayoutVars>
          <dgm:chPref val="3"/>
        </dgm:presLayoutVars>
      </dgm:prSet>
      <dgm:spPr/>
      <dgm:t>
        <a:bodyPr/>
        <a:lstStyle/>
        <a:p>
          <a:endParaRPr lang="es-EC"/>
        </a:p>
      </dgm:t>
    </dgm:pt>
    <dgm:pt modelId="{87551DF6-4E55-4B8D-AE0F-1F0251C5C8D0}" type="pres">
      <dgm:prSet presAssocID="{CA1F59FB-0573-4C04-88C3-0375BBA61E12}" presName="hierChild3" presStyleCnt="0"/>
      <dgm:spPr/>
      <dgm:t>
        <a:bodyPr/>
        <a:lstStyle/>
        <a:p>
          <a:endParaRPr lang="es-EC"/>
        </a:p>
      </dgm:t>
    </dgm:pt>
    <dgm:pt modelId="{94BC7330-E931-4054-9AB2-E9B405AE49FF}" type="pres">
      <dgm:prSet presAssocID="{3CEB10CB-65B8-4F10-B191-A154A5BC5D96}" presName="Name17" presStyleLbl="parChTrans1D3" presStyleIdx="0" presStyleCnt="2"/>
      <dgm:spPr/>
      <dgm:t>
        <a:bodyPr/>
        <a:lstStyle/>
        <a:p>
          <a:endParaRPr lang="es-EC"/>
        </a:p>
      </dgm:t>
    </dgm:pt>
    <dgm:pt modelId="{0D3F6841-8147-40C9-8AFB-5CE9246658D7}" type="pres">
      <dgm:prSet presAssocID="{7A709D89-6C08-47F0-A16F-D0155FEF13E3}" presName="hierRoot3" presStyleCnt="0"/>
      <dgm:spPr/>
      <dgm:t>
        <a:bodyPr/>
        <a:lstStyle/>
        <a:p>
          <a:endParaRPr lang="es-EC"/>
        </a:p>
      </dgm:t>
    </dgm:pt>
    <dgm:pt modelId="{76B4FB52-CA58-4686-8BA8-E959B64B271D}" type="pres">
      <dgm:prSet presAssocID="{7A709D89-6C08-47F0-A16F-D0155FEF13E3}" presName="composite3" presStyleCnt="0"/>
      <dgm:spPr/>
      <dgm:t>
        <a:bodyPr/>
        <a:lstStyle/>
        <a:p>
          <a:endParaRPr lang="es-EC"/>
        </a:p>
      </dgm:t>
    </dgm:pt>
    <dgm:pt modelId="{8A3E5FF2-27CA-4D31-A45C-CA43CC2C794F}" type="pres">
      <dgm:prSet presAssocID="{7A709D89-6C08-47F0-A16F-D0155FEF13E3}" presName="background3" presStyleLbl="node3" presStyleIdx="0" presStyleCnt="2"/>
      <dgm:spPr/>
      <dgm:t>
        <a:bodyPr/>
        <a:lstStyle/>
        <a:p>
          <a:endParaRPr lang="es-EC"/>
        </a:p>
      </dgm:t>
    </dgm:pt>
    <dgm:pt modelId="{DCB13148-F8A1-435F-A3D2-975A7CFB07BB}" type="pres">
      <dgm:prSet presAssocID="{7A709D89-6C08-47F0-A16F-D0155FEF13E3}" presName="text3" presStyleLbl="fgAcc3" presStyleIdx="0" presStyleCnt="2" custScaleX="50213" custScaleY="44267" custLinFactX="100000" custLinFactNeighborX="100704" custLinFactNeighborY="-48378">
        <dgm:presLayoutVars>
          <dgm:chPref val="3"/>
        </dgm:presLayoutVars>
      </dgm:prSet>
      <dgm:spPr/>
      <dgm:t>
        <a:bodyPr/>
        <a:lstStyle/>
        <a:p>
          <a:endParaRPr lang="es-EC"/>
        </a:p>
      </dgm:t>
    </dgm:pt>
    <dgm:pt modelId="{1ABA7DB7-794F-4EF9-A675-7D83A43627B9}" type="pres">
      <dgm:prSet presAssocID="{7A709D89-6C08-47F0-A16F-D0155FEF13E3}" presName="hierChild4" presStyleCnt="0"/>
      <dgm:spPr/>
      <dgm:t>
        <a:bodyPr/>
        <a:lstStyle/>
        <a:p>
          <a:endParaRPr lang="es-EC"/>
        </a:p>
      </dgm:t>
    </dgm:pt>
    <dgm:pt modelId="{B89F7C36-D437-4BD4-9EA0-55A4B71D1C1D}" type="pres">
      <dgm:prSet presAssocID="{781442D8-152A-46BD-94F4-50F30405BB5F}" presName="Name17" presStyleLbl="parChTrans1D3" presStyleIdx="1" presStyleCnt="2"/>
      <dgm:spPr/>
      <dgm:t>
        <a:bodyPr/>
        <a:lstStyle/>
        <a:p>
          <a:endParaRPr lang="es-EC"/>
        </a:p>
      </dgm:t>
    </dgm:pt>
    <dgm:pt modelId="{32A95AF9-08A6-4EE1-A7F3-770F709C839D}" type="pres">
      <dgm:prSet presAssocID="{AE765DFB-066E-4D82-893A-718398D20488}" presName="hierRoot3" presStyleCnt="0"/>
      <dgm:spPr/>
      <dgm:t>
        <a:bodyPr/>
        <a:lstStyle/>
        <a:p>
          <a:endParaRPr lang="es-EC"/>
        </a:p>
      </dgm:t>
    </dgm:pt>
    <dgm:pt modelId="{25EAD09C-CC9E-4F49-B4CE-7D9613F14619}" type="pres">
      <dgm:prSet presAssocID="{AE765DFB-066E-4D82-893A-718398D20488}" presName="composite3" presStyleCnt="0"/>
      <dgm:spPr/>
      <dgm:t>
        <a:bodyPr/>
        <a:lstStyle/>
        <a:p>
          <a:endParaRPr lang="es-EC"/>
        </a:p>
      </dgm:t>
    </dgm:pt>
    <dgm:pt modelId="{4B3FA49C-DCA8-4717-A1E5-82AA51E10766}" type="pres">
      <dgm:prSet presAssocID="{AE765DFB-066E-4D82-893A-718398D20488}" presName="background3" presStyleLbl="node3" presStyleIdx="1" presStyleCnt="2"/>
      <dgm:spPr/>
      <dgm:t>
        <a:bodyPr/>
        <a:lstStyle/>
        <a:p>
          <a:endParaRPr lang="es-EC"/>
        </a:p>
      </dgm:t>
    </dgm:pt>
    <dgm:pt modelId="{DD9CB71B-C87E-4D7E-8D94-2BBCADCA9ED1}" type="pres">
      <dgm:prSet presAssocID="{AE765DFB-066E-4D82-893A-718398D20488}" presName="text3" presStyleLbl="fgAcc3" presStyleIdx="1" presStyleCnt="2" custScaleX="45725" custScaleY="33842" custLinFactNeighborX="-39598" custLinFactNeighborY="-48148">
        <dgm:presLayoutVars>
          <dgm:chPref val="3"/>
        </dgm:presLayoutVars>
      </dgm:prSet>
      <dgm:spPr/>
      <dgm:t>
        <a:bodyPr/>
        <a:lstStyle/>
        <a:p>
          <a:endParaRPr lang="es-EC"/>
        </a:p>
      </dgm:t>
    </dgm:pt>
    <dgm:pt modelId="{842B088A-8798-42AC-B3A1-CC8F3FA2E877}" type="pres">
      <dgm:prSet presAssocID="{AE765DFB-066E-4D82-893A-718398D20488}" presName="hierChild4" presStyleCnt="0"/>
      <dgm:spPr/>
      <dgm:t>
        <a:bodyPr/>
        <a:lstStyle/>
        <a:p>
          <a:endParaRPr lang="es-EC"/>
        </a:p>
      </dgm:t>
    </dgm:pt>
    <dgm:pt modelId="{AF6F4753-0F1C-46F6-8E61-A9CBB6FEC8E0}" type="pres">
      <dgm:prSet presAssocID="{E46FAAF1-37D5-4D97-80AA-EBFD3192D055}" presName="Name23" presStyleLbl="parChTrans1D4" presStyleIdx="0" presStyleCnt="4"/>
      <dgm:spPr/>
      <dgm:t>
        <a:bodyPr/>
        <a:lstStyle/>
        <a:p>
          <a:endParaRPr lang="es-EC"/>
        </a:p>
      </dgm:t>
    </dgm:pt>
    <dgm:pt modelId="{48798232-F1E8-4202-937C-CC33A87B63FC}" type="pres">
      <dgm:prSet presAssocID="{501DBD13-E33B-47AB-B189-C512EF726F9F}" presName="hierRoot4" presStyleCnt="0"/>
      <dgm:spPr/>
      <dgm:t>
        <a:bodyPr/>
        <a:lstStyle/>
        <a:p>
          <a:endParaRPr lang="es-EC"/>
        </a:p>
      </dgm:t>
    </dgm:pt>
    <dgm:pt modelId="{9216D62A-5883-44BB-872A-E4732D034206}" type="pres">
      <dgm:prSet presAssocID="{501DBD13-E33B-47AB-B189-C512EF726F9F}" presName="composite4" presStyleCnt="0"/>
      <dgm:spPr/>
      <dgm:t>
        <a:bodyPr/>
        <a:lstStyle/>
        <a:p>
          <a:endParaRPr lang="es-EC"/>
        </a:p>
      </dgm:t>
    </dgm:pt>
    <dgm:pt modelId="{75D030DA-9546-4DDB-80D7-D02271156A11}" type="pres">
      <dgm:prSet presAssocID="{501DBD13-E33B-47AB-B189-C512EF726F9F}" presName="background4" presStyleLbl="node4" presStyleIdx="0" presStyleCnt="4"/>
      <dgm:spPr/>
      <dgm:t>
        <a:bodyPr/>
        <a:lstStyle/>
        <a:p>
          <a:endParaRPr lang="es-EC"/>
        </a:p>
      </dgm:t>
    </dgm:pt>
    <dgm:pt modelId="{60B3B927-F3EA-44EE-A994-5ECD03D38384}" type="pres">
      <dgm:prSet presAssocID="{501DBD13-E33B-47AB-B189-C512EF726F9F}" presName="text4" presStyleLbl="fgAcc4" presStyleIdx="0" presStyleCnt="4" custScaleX="69707" custScaleY="56372" custLinFactNeighborX="-53230" custLinFactNeighborY="-30575">
        <dgm:presLayoutVars>
          <dgm:chPref val="3"/>
        </dgm:presLayoutVars>
      </dgm:prSet>
      <dgm:spPr/>
      <dgm:t>
        <a:bodyPr/>
        <a:lstStyle/>
        <a:p>
          <a:endParaRPr lang="es-EC"/>
        </a:p>
      </dgm:t>
    </dgm:pt>
    <dgm:pt modelId="{F6CFE854-89A8-4C56-B5E3-3C187E9F2F05}" type="pres">
      <dgm:prSet presAssocID="{501DBD13-E33B-47AB-B189-C512EF726F9F}" presName="hierChild5" presStyleCnt="0"/>
      <dgm:spPr/>
      <dgm:t>
        <a:bodyPr/>
        <a:lstStyle/>
        <a:p>
          <a:endParaRPr lang="es-EC"/>
        </a:p>
      </dgm:t>
    </dgm:pt>
    <dgm:pt modelId="{7BB6D097-FFA2-4653-BA37-86239E7EB695}" type="pres">
      <dgm:prSet presAssocID="{3AD5F70E-24BB-45B9-90ED-8A18DCF88879}" presName="Name23" presStyleLbl="parChTrans1D4" presStyleIdx="1" presStyleCnt="4"/>
      <dgm:spPr/>
      <dgm:t>
        <a:bodyPr/>
        <a:lstStyle/>
        <a:p>
          <a:endParaRPr lang="es-EC"/>
        </a:p>
      </dgm:t>
    </dgm:pt>
    <dgm:pt modelId="{7E3987A5-7691-44E7-80DD-23033B2A6A32}" type="pres">
      <dgm:prSet presAssocID="{EF1F478C-AC0B-45E8-9E7E-83F45D8B3D4B}" presName="hierRoot4" presStyleCnt="0"/>
      <dgm:spPr/>
      <dgm:t>
        <a:bodyPr/>
        <a:lstStyle/>
        <a:p>
          <a:endParaRPr lang="es-EC"/>
        </a:p>
      </dgm:t>
    </dgm:pt>
    <dgm:pt modelId="{D140CD00-FFB7-41F8-904D-0EF061029637}" type="pres">
      <dgm:prSet presAssocID="{EF1F478C-AC0B-45E8-9E7E-83F45D8B3D4B}" presName="composite4" presStyleCnt="0"/>
      <dgm:spPr/>
      <dgm:t>
        <a:bodyPr/>
        <a:lstStyle/>
        <a:p>
          <a:endParaRPr lang="es-EC"/>
        </a:p>
      </dgm:t>
    </dgm:pt>
    <dgm:pt modelId="{191B6E89-5B11-4B79-9EF2-BDF1A7659819}" type="pres">
      <dgm:prSet presAssocID="{EF1F478C-AC0B-45E8-9E7E-83F45D8B3D4B}" presName="background4" presStyleLbl="node4" presStyleIdx="1" presStyleCnt="4"/>
      <dgm:spPr/>
      <dgm:t>
        <a:bodyPr/>
        <a:lstStyle/>
        <a:p>
          <a:endParaRPr lang="es-EC"/>
        </a:p>
      </dgm:t>
    </dgm:pt>
    <dgm:pt modelId="{0EFA69E9-A9CC-4C74-B1FD-35248CD0B935}" type="pres">
      <dgm:prSet presAssocID="{EF1F478C-AC0B-45E8-9E7E-83F45D8B3D4B}" presName="text4" presStyleLbl="fgAcc4" presStyleIdx="1" presStyleCnt="4" custScaleX="62252" custScaleY="56372" custLinFactNeighborX="-39827" custLinFactNeighborY="-30931">
        <dgm:presLayoutVars>
          <dgm:chPref val="3"/>
        </dgm:presLayoutVars>
      </dgm:prSet>
      <dgm:spPr/>
      <dgm:t>
        <a:bodyPr/>
        <a:lstStyle/>
        <a:p>
          <a:endParaRPr lang="es-EC"/>
        </a:p>
      </dgm:t>
    </dgm:pt>
    <dgm:pt modelId="{8D618D43-2032-40A0-9A41-118810311CF3}" type="pres">
      <dgm:prSet presAssocID="{EF1F478C-AC0B-45E8-9E7E-83F45D8B3D4B}" presName="hierChild5" presStyleCnt="0"/>
      <dgm:spPr/>
      <dgm:t>
        <a:bodyPr/>
        <a:lstStyle/>
        <a:p>
          <a:endParaRPr lang="es-EC"/>
        </a:p>
      </dgm:t>
    </dgm:pt>
    <dgm:pt modelId="{B002065D-6006-4D2B-AAA4-E896E750C840}" type="pres">
      <dgm:prSet presAssocID="{337C7882-22C8-4803-A254-2E2A8D0A6A25}" presName="Name23" presStyleLbl="parChTrans1D4" presStyleIdx="2" presStyleCnt="4"/>
      <dgm:spPr/>
      <dgm:t>
        <a:bodyPr/>
        <a:lstStyle/>
        <a:p>
          <a:endParaRPr lang="es-EC"/>
        </a:p>
      </dgm:t>
    </dgm:pt>
    <dgm:pt modelId="{1E3C5AC5-ADFB-4D12-86F1-240A85A773F7}" type="pres">
      <dgm:prSet presAssocID="{E2BBCB02-1B47-47AC-8335-F7594CCA4F2C}" presName="hierRoot4" presStyleCnt="0"/>
      <dgm:spPr/>
      <dgm:t>
        <a:bodyPr/>
        <a:lstStyle/>
        <a:p>
          <a:endParaRPr lang="es-EC"/>
        </a:p>
      </dgm:t>
    </dgm:pt>
    <dgm:pt modelId="{3F60C8A8-A64C-4AE2-BDE5-DAEF271D2DF2}" type="pres">
      <dgm:prSet presAssocID="{E2BBCB02-1B47-47AC-8335-F7594CCA4F2C}" presName="composite4" presStyleCnt="0"/>
      <dgm:spPr/>
      <dgm:t>
        <a:bodyPr/>
        <a:lstStyle/>
        <a:p>
          <a:endParaRPr lang="es-EC"/>
        </a:p>
      </dgm:t>
    </dgm:pt>
    <dgm:pt modelId="{3064EAB3-6F20-4C20-8821-30930652F07B}" type="pres">
      <dgm:prSet presAssocID="{E2BBCB02-1B47-47AC-8335-F7594CCA4F2C}" presName="background4" presStyleLbl="node4" presStyleIdx="2" presStyleCnt="4"/>
      <dgm:spPr/>
      <dgm:t>
        <a:bodyPr/>
        <a:lstStyle/>
        <a:p>
          <a:endParaRPr lang="es-EC"/>
        </a:p>
      </dgm:t>
    </dgm:pt>
    <dgm:pt modelId="{C8FA92DF-C628-466A-A010-3A724A1D47AF}" type="pres">
      <dgm:prSet presAssocID="{E2BBCB02-1B47-47AC-8335-F7594CCA4F2C}" presName="text4" presStyleLbl="fgAcc4" presStyleIdx="2" presStyleCnt="4" custScaleX="62775" custScaleY="56372" custLinFactNeighborX="-28777" custLinFactNeighborY="-29873">
        <dgm:presLayoutVars>
          <dgm:chPref val="3"/>
        </dgm:presLayoutVars>
      </dgm:prSet>
      <dgm:spPr/>
      <dgm:t>
        <a:bodyPr/>
        <a:lstStyle/>
        <a:p>
          <a:endParaRPr lang="es-EC"/>
        </a:p>
      </dgm:t>
    </dgm:pt>
    <dgm:pt modelId="{242A9375-2EF2-494C-A7F3-C02EF93344D9}" type="pres">
      <dgm:prSet presAssocID="{E2BBCB02-1B47-47AC-8335-F7594CCA4F2C}" presName="hierChild5" presStyleCnt="0"/>
      <dgm:spPr/>
      <dgm:t>
        <a:bodyPr/>
        <a:lstStyle/>
        <a:p>
          <a:endParaRPr lang="es-EC"/>
        </a:p>
      </dgm:t>
    </dgm:pt>
    <dgm:pt modelId="{F58237C2-3CBC-4A18-9796-3AECA8E189E5}" type="pres">
      <dgm:prSet presAssocID="{543AA10E-F274-4EF3-80DD-35F6AA0CB870}" presName="Name23" presStyleLbl="parChTrans1D4" presStyleIdx="3" presStyleCnt="4"/>
      <dgm:spPr/>
      <dgm:t>
        <a:bodyPr/>
        <a:lstStyle/>
        <a:p>
          <a:endParaRPr lang="es-EC"/>
        </a:p>
      </dgm:t>
    </dgm:pt>
    <dgm:pt modelId="{426FF829-CAEB-445C-9E95-13DB3C0AFC1D}" type="pres">
      <dgm:prSet presAssocID="{1382D616-D840-4A0E-9760-6B39C1A93794}" presName="hierRoot4" presStyleCnt="0"/>
      <dgm:spPr/>
      <dgm:t>
        <a:bodyPr/>
        <a:lstStyle/>
        <a:p>
          <a:endParaRPr lang="es-EC"/>
        </a:p>
      </dgm:t>
    </dgm:pt>
    <dgm:pt modelId="{D96DF9E4-0144-4571-9554-6B5B92DF8538}" type="pres">
      <dgm:prSet presAssocID="{1382D616-D840-4A0E-9760-6B39C1A93794}" presName="composite4" presStyleCnt="0"/>
      <dgm:spPr/>
      <dgm:t>
        <a:bodyPr/>
        <a:lstStyle/>
        <a:p>
          <a:endParaRPr lang="es-EC"/>
        </a:p>
      </dgm:t>
    </dgm:pt>
    <dgm:pt modelId="{48452A1C-4DC9-4FB6-BD05-534CAAFF40E4}" type="pres">
      <dgm:prSet presAssocID="{1382D616-D840-4A0E-9760-6B39C1A93794}" presName="background4" presStyleLbl="node4" presStyleIdx="3" presStyleCnt="4"/>
      <dgm:spPr/>
      <dgm:t>
        <a:bodyPr/>
        <a:lstStyle/>
        <a:p>
          <a:endParaRPr lang="es-EC"/>
        </a:p>
      </dgm:t>
    </dgm:pt>
    <dgm:pt modelId="{C7CC746C-00B3-46FB-AE01-FA07F0E6AEF5}" type="pres">
      <dgm:prSet presAssocID="{1382D616-D840-4A0E-9760-6B39C1A93794}" presName="text4" presStyleLbl="fgAcc4" presStyleIdx="3" presStyleCnt="4" custScaleX="63940" custScaleY="46587" custLinFactNeighborX="-28206" custLinFactNeighborY="-30633">
        <dgm:presLayoutVars>
          <dgm:chPref val="3"/>
        </dgm:presLayoutVars>
      </dgm:prSet>
      <dgm:spPr/>
      <dgm:t>
        <a:bodyPr/>
        <a:lstStyle/>
        <a:p>
          <a:endParaRPr lang="es-EC"/>
        </a:p>
      </dgm:t>
    </dgm:pt>
    <dgm:pt modelId="{DF12255F-411B-4EEF-A905-2A5E89275CA3}" type="pres">
      <dgm:prSet presAssocID="{1382D616-D840-4A0E-9760-6B39C1A93794}" presName="hierChild5" presStyleCnt="0"/>
      <dgm:spPr/>
      <dgm:t>
        <a:bodyPr/>
        <a:lstStyle/>
        <a:p>
          <a:endParaRPr lang="es-EC"/>
        </a:p>
      </dgm:t>
    </dgm:pt>
  </dgm:ptLst>
  <dgm:cxnLst>
    <dgm:cxn modelId="{54B7578D-74F6-46BA-B606-07D7B0F7218B}" srcId="{AE765DFB-066E-4D82-893A-718398D20488}" destId="{EF1F478C-AC0B-45E8-9E7E-83F45D8B3D4B}" srcOrd="1" destOrd="0" parTransId="{3AD5F70E-24BB-45B9-90ED-8A18DCF88879}" sibTransId="{361193AE-8F90-413B-A8D1-A253DFABFC8D}"/>
    <dgm:cxn modelId="{61EA22E2-40C8-46EA-984F-A065618E14AE}" type="presOf" srcId="{E2BBCB02-1B47-47AC-8335-F7594CCA4F2C}" destId="{C8FA92DF-C628-466A-A010-3A724A1D47AF}" srcOrd="0" destOrd="0" presId="urn:microsoft.com/office/officeart/2005/8/layout/hierarchy1"/>
    <dgm:cxn modelId="{4CECD817-4F11-4E5F-8465-B607B26AE23B}" srcId="{CA1F59FB-0573-4C04-88C3-0375BBA61E12}" destId="{AE765DFB-066E-4D82-893A-718398D20488}" srcOrd="1" destOrd="0" parTransId="{781442D8-152A-46BD-94F4-50F30405BB5F}" sibTransId="{8729F2A2-4D09-4807-BCB8-B013638783CA}"/>
    <dgm:cxn modelId="{9FB68E2C-1ECF-4873-B631-4717B779D678}" srcId="{75323406-554C-4819-9468-C23B5035B987}" destId="{2B76099C-C75D-4994-81D2-ECFEE7D02E2A}" srcOrd="0" destOrd="0" parTransId="{BA2B8C1C-4628-452E-B1C9-9C2BEDC0B32D}" sibTransId="{6E995EA0-CCC1-4842-A32E-504E57898111}"/>
    <dgm:cxn modelId="{10707734-F95C-452D-BAFF-A01130E56F1E}" type="presOf" srcId="{E46FAAF1-37D5-4D97-80AA-EBFD3192D055}" destId="{AF6F4753-0F1C-46F6-8E61-A9CBB6FEC8E0}" srcOrd="0" destOrd="0" presId="urn:microsoft.com/office/officeart/2005/8/layout/hierarchy1"/>
    <dgm:cxn modelId="{FE08A19F-5C02-4B57-B609-309A82945A68}" srcId="{2B76099C-C75D-4994-81D2-ECFEE7D02E2A}" destId="{CA1F59FB-0573-4C04-88C3-0375BBA61E12}" srcOrd="0" destOrd="0" parTransId="{E0E360DD-DA3B-4992-814A-E0586003DE4C}" sibTransId="{817935B9-5960-48B4-9746-2441D615361B}"/>
    <dgm:cxn modelId="{99B344A6-A0E7-4503-9D37-3A4DA324E5D7}" type="presOf" srcId="{3CEB10CB-65B8-4F10-B191-A154A5BC5D96}" destId="{94BC7330-E931-4054-9AB2-E9B405AE49FF}" srcOrd="0" destOrd="0" presId="urn:microsoft.com/office/officeart/2005/8/layout/hierarchy1"/>
    <dgm:cxn modelId="{D37D9F6A-74AA-4BF8-9371-10B7A634DA71}" type="presOf" srcId="{7A709D89-6C08-47F0-A16F-D0155FEF13E3}" destId="{DCB13148-F8A1-435F-A3D2-975A7CFB07BB}" srcOrd="0" destOrd="0" presId="urn:microsoft.com/office/officeart/2005/8/layout/hierarchy1"/>
    <dgm:cxn modelId="{DD6248C3-9FBF-49F8-B743-7D4DAA9C241A}" type="presOf" srcId="{543AA10E-F274-4EF3-80DD-35F6AA0CB870}" destId="{F58237C2-3CBC-4A18-9796-3AECA8E189E5}" srcOrd="0" destOrd="0" presId="urn:microsoft.com/office/officeart/2005/8/layout/hierarchy1"/>
    <dgm:cxn modelId="{137DB0B5-01E4-40DD-988B-EC7DC592E877}" srcId="{CA1F59FB-0573-4C04-88C3-0375BBA61E12}" destId="{7A709D89-6C08-47F0-A16F-D0155FEF13E3}" srcOrd="0" destOrd="0" parTransId="{3CEB10CB-65B8-4F10-B191-A154A5BC5D96}" sibTransId="{EAC71FEA-D91B-4F72-8B32-E64F3E0ED007}"/>
    <dgm:cxn modelId="{E4BD66D3-FA0C-499E-835D-0DFFAF67ECFF}" type="presOf" srcId="{EF1F478C-AC0B-45E8-9E7E-83F45D8B3D4B}" destId="{0EFA69E9-A9CC-4C74-B1FD-35248CD0B935}" srcOrd="0" destOrd="0" presId="urn:microsoft.com/office/officeart/2005/8/layout/hierarchy1"/>
    <dgm:cxn modelId="{AC460BC5-0B6A-4087-B33F-B1DB5DAA07F2}" type="presOf" srcId="{781442D8-152A-46BD-94F4-50F30405BB5F}" destId="{B89F7C36-D437-4BD4-9EA0-55A4B71D1C1D}" srcOrd="0" destOrd="0" presId="urn:microsoft.com/office/officeart/2005/8/layout/hierarchy1"/>
    <dgm:cxn modelId="{620A0A92-0F10-4550-9AB5-31E6CDDB64CC}" type="presOf" srcId="{CA1F59FB-0573-4C04-88C3-0375BBA61E12}" destId="{D70D5161-7C10-44A2-9CF6-E0B494965D72}" srcOrd="0" destOrd="0" presId="urn:microsoft.com/office/officeart/2005/8/layout/hierarchy1"/>
    <dgm:cxn modelId="{59E1E381-7337-425E-A982-EBA79F779867}" type="presOf" srcId="{3AD5F70E-24BB-45B9-90ED-8A18DCF88879}" destId="{7BB6D097-FFA2-4653-BA37-86239E7EB695}" srcOrd="0" destOrd="0" presId="urn:microsoft.com/office/officeart/2005/8/layout/hierarchy1"/>
    <dgm:cxn modelId="{B3F74E4D-CBA3-44A5-8F8C-28511C7F0213}" type="presOf" srcId="{2B76099C-C75D-4994-81D2-ECFEE7D02E2A}" destId="{1BC82935-FEE3-4BA6-831E-974F1BBDEDE4}" srcOrd="0" destOrd="0" presId="urn:microsoft.com/office/officeart/2005/8/layout/hierarchy1"/>
    <dgm:cxn modelId="{0F545CC3-DE7E-4725-BD0B-4D66B12E497E}" srcId="{AE765DFB-066E-4D82-893A-718398D20488}" destId="{501DBD13-E33B-47AB-B189-C512EF726F9F}" srcOrd="0" destOrd="0" parTransId="{E46FAAF1-37D5-4D97-80AA-EBFD3192D055}" sibTransId="{E42433C3-AD19-4B7E-8679-110D62EFB720}"/>
    <dgm:cxn modelId="{EE362FE9-184A-4319-8D44-2B3B05D94E18}" type="presOf" srcId="{1382D616-D840-4A0E-9760-6B39C1A93794}" destId="{C7CC746C-00B3-46FB-AE01-FA07F0E6AEF5}" srcOrd="0" destOrd="0" presId="urn:microsoft.com/office/officeart/2005/8/layout/hierarchy1"/>
    <dgm:cxn modelId="{70FE20B7-9DD4-4F4F-8F81-E9171AC517D3}" type="presOf" srcId="{337C7882-22C8-4803-A254-2E2A8D0A6A25}" destId="{B002065D-6006-4D2B-AAA4-E896E750C840}" srcOrd="0" destOrd="0" presId="urn:microsoft.com/office/officeart/2005/8/layout/hierarchy1"/>
    <dgm:cxn modelId="{98B12D5A-D6BF-4B94-9C81-69B6D5DB0D6C}" type="presOf" srcId="{E0E360DD-DA3B-4992-814A-E0586003DE4C}" destId="{B25886D9-2A77-4AA3-944E-C6F69A0C5E99}" srcOrd="0" destOrd="0" presId="urn:microsoft.com/office/officeart/2005/8/layout/hierarchy1"/>
    <dgm:cxn modelId="{B6781C51-097A-409A-B83F-5F9511AE6BC0}" type="presOf" srcId="{AE765DFB-066E-4D82-893A-718398D20488}" destId="{DD9CB71B-C87E-4D7E-8D94-2BBCADCA9ED1}" srcOrd="0" destOrd="0" presId="urn:microsoft.com/office/officeart/2005/8/layout/hierarchy1"/>
    <dgm:cxn modelId="{2DC3328A-76AB-45F4-AC5A-2B7B3EFBD051}" srcId="{AE765DFB-066E-4D82-893A-718398D20488}" destId="{E2BBCB02-1B47-47AC-8335-F7594CCA4F2C}" srcOrd="2" destOrd="0" parTransId="{337C7882-22C8-4803-A254-2E2A8D0A6A25}" sibTransId="{60441867-E700-4FF0-8D0F-1271184092E9}"/>
    <dgm:cxn modelId="{9057E53D-DC75-4648-8E01-68E201DEFB56}" type="presOf" srcId="{75323406-554C-4819-9468-C23B5035B987}" destId="{8828C99C-3C66-496A-BAFA-50D6A9E54FAE}" srcOrd="0" destOrd="0" presId="urn:microsoft.com/office/officeart/2005/8/layout/hierarchy1"/>
    <dgm:cxn modelId="{B04A6673-3201-4B0F-BD85-2BFCF63F80BA}" srcId="{AE765DFB-066E-4D82-893A-718398D20488}" destId="{1382D616-D840-4A0E-9760-6B39C1A93794}" srcOrd="3" destOrd="0" parTransId="{543AA10E-F274-4EF3-80DD-35F6AA0CB870}" sibTransId="{33D473BF-AF2E-4770-8D3A-EA8EE847CA1C}"/>
    <dgm:cxn modelId="{6D2357C1-DB69-40B6-A6CE-69CD10601137}" type="presOf" srcId="{501DBD13-E33B-47AB-B189-C512EF726F9F}" destId="{60B3B927-F3EA-44EE-A994-5ECD03D38384}" srcOrd="0" destOrd="0" presId="urn:microsoft.com/office/officeart/2005/8/layout/hierarchy1"/>
    <dgm:cxn modelId="{EC67DCD9-9519-420C-8858-5789F35957C2}" type="presParOf" srcId="{8828C99C-3C66-496A-BAFA-50D6A9E54FAE}" destId="{BE0DC2C3-A13D-4DAF-A028-9AD28D269A26}" srcOrd="0" destOrd="0" presId="urn:microsoft.com/office/officeart/2005/8/layout/hierarchy1"/>
    <dgm:cxn modelId="{5DBEBD2E-545D-4736-867B-6E15BC13A897}" type="presParOf" srcId="{BE0DC2C3-A13D-4DAF-A028-9AD28D269A26}" destId="{4C167EA4-B9E5-4B3F-9D67-41FCDB38495E}" srcOrd="0" destOrd="0" presId="urn:microsoft.com/office/officeart/2005/8/layout/hierarchy1"/>
    <dgm:cxn modelId="{39E00D88-7C9C-4878-9093-6E9A6EF47ED6}" type="presParOf" srcId="{4C167EA4-B9E5-4B3F-9D67-41FCDB38495E}" destId="{855365C5-64B5-48A0-AAA3-3D296FA4DE66}" srcOrd="0" destOrd="0" presId="urn:microsoft.com/office/officeart/2005/8/layout/hierarchy1"/>
    <dgm:cxn modelId="{203834C2-0037-4A1C-B778-E1C89CCFAF3B}" type="presParOf" srcId="{4C167EA4-B9E5-4B3F-9D67-41FCDB38495E}" destId="{1BC82935-FEE3-4BA6-831E-974F1BBDEDE4}" srcOrd="1" destOrd="0" presId="urn:microsoft.com/office/officeart/2005/8/layout/hierarchy1"/>
    <dgm:cxn modelId="{F62BF857-14B1-4405-A9B4-6455F37EAF1E}" type="presParOf" srcId="{BE0DC2C3-A13D-4DAF-A028-9AD28D269A26}" destId="{8759A1FE-032F-4F42-9930-49246F04ADC4}" srcOrd="1" destOrd="0" presId="urn:microsoft.com/office/officeart/2005/8/layout/hierarchy1"/>
    <dgm:cxn modelId="{F8093656-631E-4CE5-BB0A-507078125AD1}" type="presParOf" srcId="{8759A1FE-032F-4F42-9930-49246F04ADC4}" destId="{B25886D9-2A77-4AA3-944E-C6F69A0C5E99}" srcOrd="0" destOrd="0" presId="urn:microsoft.com/office/officeart/2005/8/layout/hierarchy1"/>
    <dgm:cxn modelId="{80AA41CB-674C-4EC3-B7BA-1CB13F19E5B8}" type="presParOf" srcId="{8759A1FE-032F-4F42-9930-49246F04ADC4}" destId="{E72F5144-ACD1-4C93-80D5-835E6F5346BC}" srcOrd="1" destOrd="0" presId="urn:microsoft.com/office/officeart/2005/8/layout/hierarchy1"/>
    <dgm:cxn modelId="{169B93EB-548D-4B19-AA09-A988CCA10379}" type="presParOf" srcId="{E72F5144-ACD1-4C93-80D5-835E6F5346BC}" destId="{A37A6AF6-5342-4947-A27C-CA38A44F8E68}" srcOrd="0" destOrd="0" presId="urn:microsoft.com/office/officeart/2005/8/layout/hierarchy1"/>
    <dgm:cxn modelId="{253397C9-6E74-492A-8C36-254435443FA8}" type="presParOf" srcId="{A37A6AF6-5342-4947-A27C-CA38A44F8E68}" destId="{6251B1D2-270F-4515-8655-1A8761E4091D}" srcOrd="0" destOrd="0" presId="urn:microsoft.com/office/officeart/2005/8/layout/hierarchy1"/>
    <dgm:cxn modelId="{AADD2BC9-C6C4-4EC3-A74B-FF1D64117F76}" type="presParOf" srcId="{A37A6AF6-5342-4947-A27C-CA38A44F8E68}" destId="{D70D5161-7C10-44A2-9CF6-E0B494965D72}" srcOrd="1" destOrd="0" presId="urn:microsoft.com/office/officeart/2005/8/layout/hierarchy1"/>
    <dgm:cxn modelId="{FD9BF32A-FB38-4307-8CDA-9365DDE8F1B5}" type="presParOf" srcId="{E72F5144-ACD1-4C93-80D5-835E6F5346BC}" destId="{87551DF6-4E55-4B8D-AE0F-1F0251C5C8D0}" srcOrd="1" destOrd="0" presId="urn:microsoft.com/office/officeart/2005/8/layout/hierarchy1"/>
    <dgm:cxn modelId="{076FAB11-A2FD-4C42-81B7-79E9AFAD3BD4}" type="presParOf" srcId="{87551DF6-4E55-4B8D-AE0F-1F0251C5C8D0}" destId="{94BC7330-E931-4054-9AB2-E9B405AE49FF}" srcOrd="0" destOrd="0" presId="urn:microsoft.com/office/officeart/2005/8/layout/hierarchy1"/>
    <dgm:cxn modelId="{1A8E05B5-3F80-4B76-82D0-2975B349DF0B}" type="presParOf" srcId="{87551DF6-4E55-4B8D-AE0F-1F0251C5C8D0}" destId="{0D3F6841-8147-40C9-8AFB-5CE9246658D7}" srcOrd="1" destOrd="0" presId="urn:microsoft.com/office/officeart/2005/8/layout/hierarchy1"/>
    <dgm:cxn modelId="{6A7DD874-F9BD-451A-B7F5-77865DF8D748}" type="presParOf" srcId="{0D3F6841-8147-40C9-8AFB-5CE9246658D7}" destId="{76B4FB52-CA58-4686-8BA8-E959B64B271D}" srcOrd="0" destOrd="0" presId="urn:microsoft.com/office/officeart/2005/8/layout/hierarchy1"/>
    <dgm:cxn modelId="{7BCFD5E6-7149-42D3-87FD-0EE52A6DA83C}" type="presParOf" srcId="{76B4FB52-CA58-4686-8BA8-E959B64B271D}" destId="{8A3E5FF2-27CA-4D31-A45C-CA43CC2C794F}" srcOrd="0" destOrd="0" presId="urn:microsoft.com/office/officeart/2005/8/layout/hierarchy1"/>
    <dgm:cxn modelId="{CA90BE97-A646-4711-8B40-B1031D777B22}" type="presParOf" srcId="{76B4FB52-CA58-4686-8BA8-E959B64B271D}" destId="{DCB13148-F8A1-435F-A3D2-975A7CFB07BB}" srcOrd="1" destOrd="0" presId="urn:microsoft.com/office/officeart/2005/8/layout/hierarchy1"/>
    <dgm:cxn modelId="{2EC0D458-3F1E-4AC9-9A95-A7E71AED4F57}" type="presParOf" srcId="{0D3F6841-8147-40C9-8AFB-5CE9246658D7}" destId="{1ABA7DB7-794F-4EF9-A675-7D83A43627B9}" srcOrd="1" destOrd="0" presId="urn:microsoft.com/office/officeart/2005/8/layout/hierarchy1"/>
    <dgm:cxn modelId="{5EF0F1FE-9E73-4A10-92EC-4EFA4B740177}" type="presParOf" srcId="{87551DF6-4E55-4B8D-AE0F-1F0251C5C8D0}" destId="{B89F7C36-D437-4BD4-9EA0-55A4B71D1C1D}" srcOrd="2" destOrd="0" presId="urn:microsoft.com/office/officeart/2005/8/layout/hierarchy1"/>
    <dgm:cxn modelId="{ADE38D74-C4FC-4B23-A36D-B773DF0A4569}" type="presParOf" srcId="{87551DF6-4E55-4B8D-AE0F-1F0251C5C8D0}" destId="{32A95AF9-08A6-4EE1-A7F3-770F709C839D}" srcOrd="3" destOrd="0" presId="urn:microsoft.com/office/officeart/2005/8/layout/hierarchy1"/>
    <dgm:cxn modelId="{BBEE21D6-EB17-445F-BB82-7B038939B218}" type="presParOf" srcId="{32A95AF9-08A6-4EE1-A7F3-770F709C839D}" destId="{25EAD09C-CC9E-4F49-B4CE-7D9613F14619}" srcOrd="0" destOrd="0" presId="urn:microsoft.com/office/officeart/2005/8/layout/hierarchy1"/>
    <dgm:cxn modelId="{B0CCB063-CAD2-4344-8062-BC00A3444BB3}" type="presParOf" srcId="{25EAD09C-CC9E-4F49-B4CE-7D9613F14619}" destId="{4B3FA49C-DCA8-4717-A1E5-82AA51E10766}" srcOrd="0" destOrd="0" presId="urn:microsoft.com/office/officeart/2005/8/layout/hierarchy1"/>
    <dgm:cxn modelId="{5BB8BC70-AA2D-45AA-A3B4-A62C47BF2F68}" type="presParOf" srcId="{25EAD09C-CC9E-4F49-B4CE-7D9613F14619}" destId="{DD9CB71B-C87E-4D7E-8D94-2BBCADCA9ED1}" srcOrd="1" destOrd="0" presId="urn:microsoft.com/office/officeart/2005/8/layout/hierarchy1"/>
    <dgm:cxn modelId="{EC376729-D360-4D64-9FC1-0BB6D9F1786C}" type="presParOf" srcId="{32A95AF9-08A6-4EE1-A7F3-770F709C839D}" destId="{842B088A-8798-42AC-B3A1-CC8F3FA2E877}" srcOrd="1" destOrd="0" presId="urn:microsoft.com/office/officeart/2005/8/layout/hierarchy1"/>
    <dgm:cxn modelId="{9C6C4BA5-2808-424B-A3EA-3C35B73EF432}" type="presParOf" srcId="{842B088A-8798-42AC-B3A1-CC8F3FA2E877}" destId="{AF6F4753-0F1C-46F6-8E61-A9CBB6FEC8E0}" srcOrd="0" destOrd="0" presId="urn:microsoft.com/office/officeart/2005/8/layout/hierarchy1"/>
    <dgm:cxn modelId="{DC46F66E-9B8E-4C60-99D5-EBA730E0DD24}" type="presParOf" srcId="{842B088A-8798-42AC-B3A1-CC8F3FA2E877}" destId="{48798232-F1E8-4202-937C-CC33A87B63FC}" srcOrd="1" destOrd="0" presId="urn:microsoft.com/office/officeart/2005/8/layout/hierarchy1"/>
    <dgm:cxn modelId="{8FAEE549-A44C-4ABB-AF44-BCCCA956CA38}" type="presParOf" srcId="{48798232-F1E8-4202-937C-CC33A87B63FC}" destId="{9216D62A-5883-44BB-872A-E4732D034206}" srcOrd="0" destOrd="0" presId="urn:microsoft.com/office/officeart/2005/8/layout/hierarchy1"/>
    <dgm:cxn modelId="{19804042-6071-414F-9A40-FAE36F96AF17}" type="presParOf" srcId="{9216D62A-5883-44BB-872A-E4732D034206}" destId="{75D030DA-9546-4DDB-80D7-D02271156A11}" srcOrd="0" destOrd="0" presId="urn:microsoft.com/office/officeart/2005/8/layout/hierarchy1"/>
    <dgm:cxn modelId="{A55EADDD-88C5-444C-8211-E0BA01E60FBA}" type="presParOf" srcId="{9216D62A-5883-44BB-872A-E4732D034206}" destId="{60B3B927-F3EA-44EE-A994-5ECD03D38384}" srcOrd="1" destOrd="0" presId="urn:microsoft.com/office/officeart/2005/8/layout/hierarchy1"/>
    <dgm:cxn modelId="{FD1516C8-FAEC-4780-9525-CB57AB0C70C4}" type="presParOf" srcId="{48798232-F1E8-4202-937C-CC33A87B63FC}" destId="{F6CFE854-89A8-4C56-B5E3-3C187E9F2F05}" srcOrd="1" destOrd="0" presId="urn:microsoft.com/office/officeart/2005/8/layout/hierarchy1"/>
    <dgm:cxn modelId="{5702DD35-0DA0-4C5D-B189-F030BA0F4557}" type="presParOf" srcId="{842B088A-8798-42AC-B3A1-CC8F3FA2E877}" destId="{7BB6D097-FFA2-4653-BA37-86239E7EB695}" srcOrd="2" destOrd="0" presId="urn:microsoft.com/office/officeart/2005/8/layout/hierarchy1"/>
    <dgm:cxn modelId="{F78D1B1B-8505-4814-9516-24F991CA5364}" type="presParOf" srcId="{842B088A-8798-42AC-B3A1-CC8F3FA2E877}" destId="{7E3987A5-7691-44E7-80DD-23033B2A6A32}" srcOrd="3" destOrd="0" presId="urn:microsoft.com/office/officeart/2005/8/layout/hierarchy1"/>
    <dgm:cxn modelId="{DD5D2BFB-58F2-4B0E-BA66-0CF0F1D97183}" type="presParOf" srcId="{7E3987A5-7691-44E7-80DD-23033B2A6A32}" destId="{D140CD00-FFB7-41F8-904D-0EF061029637}" srcOrd="0" destOrd="0" presId="urn:microsoft.com/office/officeart/2005/8/layout/hierarchy1"/>
    <dgm:cxn modelId="{A8CB2B50-3426-4F75-86A7-3296F38F6573}" type="presParOf" srcId="{D140CD00-FFB7-41F8-904D-0EF061029637}" destId="{191B6E89-5B11-4B79-9EF2-BDF1A7659819}" srcOrd="0" destOrd="0" presId="urn:microsoft.com/office/officeart/2005/8/layout/hierarchy1"/>
    <dgm:cxn modelId="{87AA5933-875D-48B7-8EA9-2C51309F880A}" type="presParOf" srcId="{D140CD00-FFB7-41F8-904D-0EF061029637}" destId="{0EFA69E9-A9CC-4C74-B1FD-35248CD0B935}" srcOrd="1" destOrd="0" presId="urn:microsoft.com/office/officeart/2005/8/layout/hierarchy1"/>
    <dgm:cxn modelId="{E0EFA217-A250-4E7B-86AB-FD3ADA61EA8B}" type="presParOf" srcId="{7E3987A5-7691-44E7-80DD-23033B2A6A32}" destId="{8D618D43-2032-40A0-9A41-118810311CF3}" srcOrd="1" destOrd="0" presId="urn:microsoft.com/office/officeart/2005/8/layout/hierarchy1"/>
    <dgm:cxn modelId="{3355D0D9-C4CC-4AA7-8B73-2FD50689A66C}" type="presParOf" srcId="{842B088A-8798-42AC-B3A1-CC8F3FA2E877}" destId="{B002065D-6006-4D2B-AAA4-E896E750C840}" srcOrd="4" destOrd="0" presId="urn:microsoft.com/office/officeart/2005/8/layout/hierarchy1"/>
    <dgm:cxn modelId="{6767E421-3B41-4471-BF0E-9868A6483C0A}" type="presParOf" srcId="{842B088A-8798-42AC-B3A1-CC8F3FA2E877}" destId="{1E3C5AC5-ADFB-4D12-86F1-240A85A773F7}" srcOrd="5" destOrd="0" presId="urn:microsoft.com/office/officeart/2005/8/layout/hierarchy1"/>
    <dgm:cxn modelId="{19D4A19D-8727-498F-88AA-A201CB9BAA46}" type="presParOf" srcId="{1E3C5AC5-ADFB-4D12-86F1-240A85A773F7}" destId="{3F60C8A8-A64C-4AE2-BDE5-DAEF271D2DF2}" srcOrd="0" destOrd="0" presId="urn:microsoft.com/office/officeart/2005/8/layout/hierarchy1"/>
    <dgm:cxn modelId="{84E2D0C0-6ADF-4F08-A991-7862AE0EE161}" type="presParOf" srcId="{3F60C8A8-A64C-4AE2-BDE5-DAEF271D2DF2}" destId="{3064EAB3-6F20-4C20-8821-30930652F07B}" srcOrd="0" destOrd="0" presId="urn:microsoft.com/office/officeart/2005/8/layout/hierarchy1"/>
    <dgm:cxn modelId="{3982E1C1-DB9C-4805-9F37-5237F21E62B0}" type="presParOf" srcId="{3F60C8A8-A64C-4AE2-BDE5-DAEF271D2DF2}" destId="{C8FA92DF-C628-466A-A010-3A724A1D47AF}" srcOrd="1" destOrd="0" presId="urn:microsoft.com/office/officeart/2005/8/layout/hierarchy1"/>
    <dgm:cxn modelId="{BBC64D0C-EFF6-41A4-B2A9-14A523FC198C}" type="presParOf" srcId="{1E3C5AC5-ADFB-4D12-86F1-240A85A773F7}" destId="{242A9375-2EF2-494C-A7F3-C02EF93344D9}" srcOrd="1" destOrd="0" presId="urn:microsoft.com/office/officeart/2005/8/layout/hierarchy1"/>
    <dgm:cxn modelId="{C0AEE885-F95D-430B-B2EB-DED809CDBD6C}" type="presParOf" srcId="{842B088A-8798-42AC-B3A1-CC8F3FA2E877}" destId="{F58237C2-3CBC-4A18-9796-3AECA8E189E5}" srcOrd="6" destOrd="0" presId="urn:microsoft.com/office/officeart/2005/8/layout/hierarchy1"/>
    <dgm:cxn modelId="{0A31FBB3-A231-4453-9BBF-8657F3053807}" type="presParOf" srcId="{842B088A-8798-42AC-B3A1-CC8F3FA2E877}" destId="{426FF829-CAEB-445C-9E95-13DB3C0AFC1D}" srcOrd="7" destOrd="0" presId="urn:microsoft.com/office/officeart/2005/8/layout/hierarchy1"/>
    <dgm:cxn modelId="{35355964-C1DE-4655-8325-0A5DF76BD7DA}" type="presParOf" srcId="{426FF829-CAEB-445C-9E95-13DB3C0AFC1D}" destId="{D96DF9E4-0144-4571-9554-6B5B92DF8538}" srcOrd="0" destOrd="0" presId="urn:microsoft.com/office/officeart/2005/8/layout/hierarchy1"/>
    <dgm:cxn modelId="{AB0E4E73-9BCE-4FC4-985C-8D92943EF8D9}" type="presParOf" srcId="{D96DF9E4-0144-4571-9554-6B5B92DF8538}" destId="{48452A1C-4DC9-4FB6-BD05-534CAAFF40E4}" srcOrd="0" destOrd="0" presId="urn:microsoft.com/office/officeart/2005/8/layout/hierarchy1"/>
    <dgm:cxn modelId="{8821C830-12C2-4D10-80D1-7F6E100CD2D5}" type="presParOf" srcId="{D96DF9E4-0144-4571-9554-6B5B92DF8538}" destId="{C7CC746C-00B3-46FB-AE01-FA07F0E6AEF5}" srcOrd="1" destOrd="0" presId="urn:microsoft.com/office/officeart/2005/8/layout/hierarchy1"/>
    <dgm:cxn modelId="{B5AD8C72-20A4-4E13-8D79-5ED449D34200}" type="presParOf" srcId="{426FF829-CAEB-445C-9E95-13DB3C0AFC1D}" destId="{DF12255F-411B-4EEF-A905-2A5E89275CA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BD8261-CFA4-476E-A453-DB9505A6171F}" type="doc">
      <dgm:prSet loTypeId="urn:microsoft.com/office/officeart/2008/layout/VerticalCurvedList" loCatId="list" qsTypeId="urn:microsoft.com/office/officeart/2005/8/quickstyle/simple5" qsCatId="simple" csTypeId="urn:microsoft.com/office/officeart/2005/8/colors/accent1_1" csCatId="accent1" phldr="1"/>
      <dgm:spPr/>
      <dgm:t>
        <a:bodyPr/>
        <a:lstStyle/>
        <a:p>
          <a:endParaRPr lang="es-EC"/>
        </a:p>
      </dgm:t>
    </dgm:pt>
    <dgm:pt modelId="{12D7CB16-543A-4945-AEA3-153C9D2A92F7}">
      <dgm:prSet phldrT="[Texto]" custT="1"/>
      <dgm:spPr/>
      <dgm:t>
        <a:bodyPr/>
        <a:lstStyle/>
        <a:p>
          <a:r>
            <a:rPr lang="es-EC" sz="1600" dirty="0" smtClean="0">
              <a:latin typeface="Bookman Old Style" panose="02050604050505020204" pitchFamily="18" charset="0"/>
            </a:rPr>
            <a:t>SRI</a:t>
          </a:r>
          <a:endParaRPr lang="es-EC" sz="1600" dirty="0">
            <a:latin typeface="Bookman Old Style" panose="02050604050505020204" pitchFamily="18" charset="0"/>
          </a:endParaRPr>
        </a:p>
      </dgm:t>
    </dgm:pt>
    <dgm:pt modelId="{C6EC78E7-6459-4772-9981-F4FBFB306A33}" type="parTrans" cxnId="{00834F1B-F759-4D95-8F73-3928FC06A64D}">
      <dgm:prSet/>
      <dgm:spPr/>
      <dgm:t>
        <a:bodyPr/>
        <a:lstStyle/>
        <a:p>
          <a:endParaRPr lang="es-EC" sz="2000">
            <a:latin typeface="Bookman Old Style" panose="02050604050505020204" pitchFamily="18" charset="0"/>
          </a:endParaRPr>
        </a:p>
      </dgm:t>
    </dgm:pt>
    <dgm:pt modelId="{8A29609E-D666-4DEF-AF57-BC36B362FE3E}" type="sibTrans" cxnId="{00834F1B-F759-4D95-8F73-3928FC06A64D}">
      <dgm:prSet/>
      <dgm:spPr/>
      <dgm:t>
        <a:bodyPr/>
        <a:lstStyle/>
        <a:p>
          <a:endParaRPr lang="es-EC" sz="2000">
            <a:latin typeface="Bookman Old Style" panose="02050604050505020204" pitchFamily="18" charset="0"/>
          </a:endParaRPr>
        </a:p>
      </dgm:t>
    </dgm:pt>
    <dgm:pt modelId="{E4D4BFD4-79A7-4741-B734-040175C11793}">
      <dgm:prSet phldrT="[Texto]" custT="1"/>
      <dgm:spPr/>
      <dgm:t>
        <a:bodyPr/>
        <a:lstStyle/>
        <a:p>
          <a:r>
            <a:rPr lang="es-EC" sz="1600" dirty="0" smtClean="0">
              <a:latin typeface="Bookman Old Style" panose="02050604050505020204" pitchFamily="18" charset="0"/>
            </a:rPr>
            <a:t>IESS</a:t>
          </a:r>
          <a:endParaRPr lang="es-EC" sz="1600" dirty="0">
            <a:latin typeface="Bookman Old Style" panose="02050604050505020204" pitchFamily="18" charset="0"/>
          </a:endParaRPr>
        </a:p>
      </dgm:t>
    </dgm:pt>
    <dgm:pt modelId="{7185648B-0052-44B5-860F-596CFA3886A6}" type="parTrans" cxnId="{BB7E7BE8-D577-4DE6-939E-DBEE5FD77299}">
      <dgm:prSet/>
      <dgm:spPr/>
      <dgm:t>
        <a:bodyPr/>
        <a:lstStyle/>
        <a:p>
          <a:endParaRPr lang="es-EC" sz="2000">
            <a:latin typeface="Bookman Old Style" panose="02050604050505020204" pitchFamily="18" charset="0"/>
          </a:endParaRPr>
        </a:p>
      </dgm:t>
    </dgm:pt>
    <dgm:pt modelId="{690204BA-0C1F-4DCA-A10B-4E7334C177D0}" type="sibTrans" cxnId="{BB7E7BE8-D577-4DE6-939E-DBEE5FD77299}">
      <dgm:prSet/>
      <dgm:spPr/>
      <dgm:t>
        <a:bodyPr/>
        <a:lstStyle/>
        <a:p>
          <a:endParaRPr lang="es-EC" sz="2000">
            <a:latin typeface="Bookman Old Style" panose="02050604050505020204" pitchFamily="18" charset="0"/>
          </a:endParaRPr>
        </a:p>
      </dgm:t>
    </dgm:pt>
    <dgm:pt modelId="{F03C75D7-483C-4221-BEAB-658696039037}">
      <dgm:prSet phldrT="[Texto]" custT="1"/>
      <dgm:spPr/>
      <dgm:t>
        <a:bodyPr/>
        <a:lstStyle/>
        <a:p>
          <a:r>
            <a:rPr lang="es-EC" sz="1600" dirty="0" smtClean="0">
              <a:latin typeface="Bookman Old Style" panose="02050604050505020204" pitchFamily="18" charset="0"/>
            </a:rPr>
            <a:t>MDT</a:t>
          </a:r>
          <a:endParaRPr lang="es-EC" sz="1600" dirty="0">
            <a:latin typeface="Bookman Old Style" panose="02050604050505020204" pitchFamily="18" charset="0"/>
          </a:endParaRPr>
        </a:p>
      </dgm:t>
    </dgm:pt>
    <dgm:pt modelId="{ED497326-B845-4D68-B9CD-B050EF90D0B6}" type="parTrans" cxnId="{00E83590-2C47-4B6A-AA3D-365AB7245D58}">
      <dgm:prSet/>
      <dgm:spPr/>
      <dgm:t>
        <a:bodyPr/>
        <a:lstStyle/>
        <a:p>
          <a:endParaRPr lang="es-EC" sz="2000">
            <a:latin typeface="Bookman Old Style" panose="02050604050505020204" pitchFamily="18" charset="0"/>
          </a:endParaRPr>
        </a:p>
      </dgm:t>
    </dgm:pt>
    <dgm:pt modelId="{D0913BE9-9E08-4BB3-8E22-8756BFC4078A}" type="sibTrans" cxnId="{00E83590-2C47-4B6A-AA3D-365AB7245D58}">
      <dgm:prSet/>
      <dgm:spPr/>
      <dgm:t>
        <a:bodyPr/>
        <a:lstStyle/>
        <a:p>
          <a:endParaRPr lang="es-EC" sz="2000">
            <a:latin typeface="Bookman Old Style" panose="02050604050505020204" pitchFamily="18" charset="0"/>
          </a:endParaRPr>
        </a:p>
      </dgm:t>
    </dgm:pt>
    <dgm:pt modelId="{9F62504A-3A01-4E8C-A599-10846C959DBD}">
      <dgm:prSet phldrT="[Texto]" custT="1"/>
      <dgm:spPr/>
      <dgm:t>
        <a:bodyPr/>
        <a:lstStyle/>
        <a:p>
          <a:r>
            <a:rPr lang="es-EC" sz="1600" dirty="0" smtClean="0">
              <a:latin typeface="Bookman Old Style" panose="02050604050505020204" pitchFamily="18" charset="0"/>
            </a:rPr>
            <a:t>SOPROFON </a:t>
          </a:r>
          <a:endParaRPr lang="es-EC" sz="1600" dirty="0">
            <a:latin typeface="Bookman Old Style" panose="02050604050505020204" pitchFamily="18" charset="0"/>
          </a:endParaRPr>
        </a:p>
      </dgm:t>
    </dgm:pt>
    <dgm:pt modelId="{EDCDBD7E-A44B-4A1B-A2E3-FAFE0786EA5D}" type="parTrans" cxnId="{EF956C94-2580-4243-B09F-666DC6AEA74A}">
      <dgm:prSet/>
      <dgm:spPr/>
      <dgm:t>
        <a:bodyPr/>
        <a:lstStyle/>
        <a:p>
          <a:endParaRPr lang="es-EC" sz="2000">
            <a:latin typeface="Bookman Old Style" panose="02050604050505020204" pitchFamily="18" charset="0"/>
          </a:endParaRPr>
        </a:p>
      </dgm:t>
    </dgm:pt>
    <dgm:pt modelId="{F84A7597-F409-413B-984C-4D8931E192E2}" type="sibTrans" cxnId="{EF956C94-2580-4243-B09F-666DC6AEA74A}">
      <dgm:prSet/>
      <dgm:spPr/>
      <dgm:t>
        <a:bodyPr/>
        <a:lstStyle/>
        <a:p>
          <a:endParaRPr lang="es-EC" sz="2000">
            <a:latin typeface="Bookman Old Style" panose="02050604050505020204" pitchFamily="18" charset="0"/>
          </a:endParaRPr>
        </a:p>
      </dgm:t>
    </dgm:pt>
    <dgm:pt modelId="{9DD2EF73-8005-4DDE-B6CC-4C4957B0A91A}">
      <dgm:prSet phldrT="[Texto]" custT="1"/>
      <dgm:spPr/>
      <dgm:t>
        <a:bodyPr/>
        <a:lstStyle/>
        <a:p>
          <a:r>
            <a:rPr lang="es-EC" sz="1600" dirty="0" smtClean="0">
              <a:latin typeface="Bookman Old Style" panose="02050604050505020204" pitchFamily="18" charset="0"/>
            </a:rPr>
            <a:t>PM </a:t>
          </a:r>
          <a:endParaRPr lang="es-EC" sz="1600" dirty="0">
            <a:latin typeface="Bookman Old Style" panose="02050604050505020204" pitchFamily="18" charset="0"/>
          </a:endParaRPr>
        </a:p>
      </dgm:t>
    </dgm:pt>
    <dgm:pt modelId="{75C66B6D-1E71-4E16-88EB-F36907577566}" type="parTrans" cxnId="{48C909E5-4A97-455E-884B-AA132ADAAF29}">
      <dgm:prSet/>
      <dgm:spPr/>
      <dgm:t>
        <a:bodyPr/>
        <a:lstStyle/>
        <a:p>
          <a:endParaRPr lang="es-EC" sz="2000">
            <a:latin typeface="Bookman Old Style" panose="02050604050505020204" pitchFamily="18" charset="0"/>
          </a:endParaRPr>
        </a:p>
      </dgm:t>
    </dgm:pt>
    <dgm:pt modelId="{2343FBB4-E77F-4C0C-BE51-AA487718C717}" type="sibTrans" cxnId="{48C909E5-4A97-455E-884B-AA132ADAAF29}">
      <dgm:prSet/>
      <dgm:spPr/>
      <dgm:t>
        <a:bodyPr/>
        <a:lstStyle/>
        <a:p>
          <a:endParaRPr lang="es-EC" sz="2000">
            <a:latin typeface="Bookman Old Style" panose="02050604050505020204" pitchFamily="18" charset="0"/>
          </a:endParaRPr>
        </a:p>
      </dgm:t>
    </dgm:pt>
    <dgm:pt modelId="{911FA2F2-F3AB-45DB-B03F-AB89F044F556}">
      <dgm:prSet phldrT="[Texto]" custT="1"/>
      <dgm:spPr/>
      <dgm:t>
        <a:bodyPr/>
        <a:lstStyle/>
        <a:p>
          <a:r>
            <a:rPr lang="es-EC" sz="1600" dirty="0" smtClean="0">
              <a:latin typeface="Bookman Old Style" panose="02050604050505020204" pitchFamily="18" charset="0"/>
            </a:rPr>
            <a:t>SAYCE </a:t>
          </a:r>
          <a:endParaRPr lang="es-EC" sz="1600" dirty="0">
            <a:latin typeface="Bookman Old Style" panose="02050604050505020204" pitchFamily="18" charset="0"/>
          </a:endParaRPr>
        </a:p>
      </dgm:t>
    </dgm:pt>
    <dgm:pt modelId="{BAECAD75-0ECB-4F15-833C-B514E53F0744}" type="parTrans" cxnId="{BB286593-8187-437A-B5A4-78B9BE5BF340}">
      <dgm:prSet/>
      <dgm:spPr/>
      <dgm:t>
        <a:bodyPr/>
        <a:lstStyle/>
        <a:p>
          <a:endParaRPr lang="es-EC" sz="2000">
            <a:latin typeface="Bookman Old Style" panose="02050604050505020204" pitchFamily="18" charset="0"/>
          </a:endParaRPr>
        </a:p>
      </dgm:t>
    </dgm:pt>
    <dgm:pt modelId="{EB3B5799-AAD2-47F2-9AC5-168DBDE16017}" type="sibTrans" cxnId="{BB286593-8187-437A-B5A4-78B9BE5BF340}">
      <dgm:prSet/>
      <dgm:spPr/>
      <dgm:t>
        <a:bodyPr/>
        <a:lstStyle/>
        <a:p>
          <a:endParaRPr lang="es-EC" sz="2000">
            <a:latin typeface="Bookman Old Style" panose="02050604050505020204" pitchFamily="18" charset="0"/>
          </a:endParaRPr>
        </a:p>
      </dgm:t>
    </dgm:pt>
    <dgm:pt modelId="{B6FEDE8F-934F-44B1-8889-B653C7D468B3}">
      <dgm:prSet phldrT="[Texto]" custT="1"/>
      <dgm:spPr/>
      <dgm:t>
        <a:bodyPr/>
        <a:lstStyle/>
        <a:p>
          <a:r>
            <a:rPr lang="es-EC" sz="1600" dirty="0" smtClean="0">
              <a:latin typeface="Bookman Old Style" panose="02050604050505020204" pitchFamily="18" charset="0"/>
            </a:rPr>
            <a:t>ARCOTEL </a:t>
          </a:r>
          <a:endParaRPr lang="es-EC" sz="1600" dirty="0">
            <a:latin typeface="Bookman Old Style" panose="02050604050505020204" pitchFamily="18" charset="0"/>
          </a:endParaRPr>
        </a:p>
      </dgm:t>
    </dgm:pt>
    <dgm:pt modelId="{4F85C653-1796-464B-84F1-B5338968E693}" type="parTrans" cxnId="{3826757F-EC2D-4402-9E2D-AC2B34AF9E6E}">
      <dgm:prSet/>
      <dgm:spPr/>
      <dgm:t>
        <a:bodyPr/>
        <a:lstStyle/>
        <a:p>
          <a:endParaRPr lang="es-EC" sz="2000">
            <a:latin typeface="Bookman Old Style" panose="02050604050505020204" pitchFamily="18" charset="0"/>
          </a:endParaRPr>
        </a:p>
      </dgm:t>
    </dgm:pt>
    <dgm:pt modelId="{5A4251F0-552E-40B2-8BBA-C2A819AE2B73}" type="sibTrans" cxnId="{3826757F-EC2D-4402-9E2D-AC2B34AF9E6E}">
      <dgm:prSet/>
      <dgm:spPr/>
      <dgm:t>
        <a:bodyPr/>
        <a:lstStyle/>
        <a:p>
          <a:endParaRPr lang="es-EC" sz="2000">
            <a:latin typeface="Bookman Old Style" panose="02050604050505020204" pitchFamily="18" charset="0"/>
          </a:endParaRPr>
        </a:p>
      </dgm:t>
    </dgm:pt>
    <dgm:pt modelId="{8C73E829-3857-4FB4-90EA-1B1F26059563}">
      <dgm:prSet phldrT="[Texto]"/>
      <dgm:spPr/>
      <dgm:t>
        <a:bodyPr/>
        <a:lstStyle/>
        <a:p>
          <a:endParaRPr lang="es-EC"/>
        </a:p>
      </dgm:t>
    </dgm:pt>
    <dgm:pt modelId="{644418E3-C003-4D7D-97EE-1E5684742817}" type="parTrans" cxnId="{B521E285-4538-440B-9875-E49D5E7E1F73}">
      <dgm:prSet/>
      <dgm:spPr/>
      <dgm:t>
        <a:bodyPr/>
        <a:lstStyle/>
        <a:p>
          <a:endParaRPr lang="es-EC" sz="2000">
            <a:latin typeface="Bookman Old Style" panose="02050604050505020204" pitchFamily="18" charset="0"/>
          </a:endParaRPr>
        </a:p>
      </dgm:t>
    </dgm:pt>
    <dgm:pt modelId="{69156139-961D-40B7-A04C-09F0FE40F1B0}" type="sibTrans" cxnId="{B521E285-4538-440B-9875-E49D5E7E1F73}">
      <dgm:prSet/>
      <dgm:spPr/>
      <dgm:t>
        <a:bodyPr/>
        <a:lstStyle/>
        <a:p>
          <a:endParaRPr lang="es-EC" sz="2000">
            <a:latin typeface="Bookman Old Style" panose="02050604050505020204" pitchFamily="18" charset="0"/>
          </a:endParaRPr>
        </a:p>
      </dgm:t>
    </dgm:pt>
    <dgm:pt modelId="{C6F50832-47E9-4D7D-AEEE-8515B76F644E}">
      <dgm:prSet phldrT="[Texto]"/>
      <dgm:spPr/>
      <dgm:t>
        <a:bodyPr/>
        <a:lstStyle/>
        <a:p>
          <a:endParaRPr lang="es-EC"/>
        </a:p>
      </dgm:t>
    </dgm:pt>
    <dgm:pt modelId="{A4006458-3F04-4775-A5F8-03E622CF7C89}" type="parTrans" cxnId="{280E1D9C-0959-4859-ACFA-70DCECC6E70A}">
      <dgm:prSet/>
      <dgm:spPr/>
      <dgm:t>
        <a:bodyPr/>
        <a:lstStyle/>
        <a:p>
          <a:endParaRPr lang="es-EC" sz="2000">
            <a:latin typeface="Bookman Old Style" panose="02050604050505020204" pitchFamily="18" charset="0"/>
          </a:endParaRPr>
        </a:p>
      </dgm:t>
    </dgm:pt>
    <dgm:pt modelId="{14720B92-E7F0-468C-87C8-4D9F453103EA}" type="sibTrans" cxnId="{280E1D9C-0959-4859-ACFA-70DCECC6E70A}">
      <dgm:prSet/>
      <dgm:spPr/>
      <dgm:t>
        <a:bodyPr/>
        <a:lstStyle/>
        <a:p>
          <a:endParaRPr lang="es-EC" sz="2000">
            <a:latin typeface="Bookman Old Style" panose="02050604050505020204" pitchFamily="18" charset="0"/>
          </a:endParaRPr>
        </a:p>
      </dgm:t>
    </dgm:pt>
    <dgm:pt modelId="{C72BC377-227D-413A-BD3A-55FE40D5B498}">
      <dgm:prSet phldrT="[Texto]"/>
      <dgm:spPr/>
      <dgm:t>
        <a:bodyPr/>
        <a:lstStyle/>
        <a:p>
          <a:endParaRPr lang="es-EC"/>
        </a:p>
      </dgm:t>
    </dgm:pt>
    <dgm:pt modelId="{CFFC752A-76BD-4F56-9097-372933EC0DBB}" type="parTrans" cxnId="{370E5858-47AC-47DB-90A0-FED11C1F02C6}">
      <dgm:prSet/>
      <dgm:spPr/>
      <dgm:t>
        <a:bodyPr/>
        <a:lstStyle/>
        <a:p>
          <a:endParaRPr lang="es-EC" sz="2000">
            <a:latin typeface="Bookman Old Style" panose="02050604050505020204" pitchFamily="18" charset="0"/>
          </a:endParaRPr>
        </a:p>
      </dgm:t>
    </dgm:pt>
    <dgm:pt modelId="{209F8BBE-8B6B-4E06-B767-D8B62E153755}" type="sibTrans" cxnId="{370E5858-47AC-47DB-90A0-FED11C1F02C6}">
      <dgm:prSet/>
      <dgm:spPr/>
      <dgm:t>
        <a:bodyPr/>
        <a:lstStyle/>
        <a:p>
          <a:endParaRPr lang="es-EC" sz="2000">
            <a:latin typeface="Bookman Old Style" panose="02050604050505020204" pitchFamily="18" charset="0"/>
          </a:endParaRPr>
        </a:p>
      </dgm:t>
    </dgm:pt>
    <dgm:pt modelId="{0213F2A0-74E5-44E2-8A8F-345EB53809F2}">
      <dgm:prSet custT="1"/>
      <dgm:spPr/>
      <dgm:t>
        <a:bodyPr/>
        <a:lstStyle/>
        <a:p>
          <a:r>
            <a:rPr lang="es-EC" sz="1200" dirty="0" smtClean="0">
              <a:latin typeface="Bookman Old Style" panose="02050604050505020204" pitchFamily="18" charset="0"/>
            </a:rPr>
            <a:t>Instituto Ecuatoriano de Seguridad social</a:t>
          </a:r>
          <a:endParaRPr lang="es-EC" sz="1200" dirty="0">
            <a:latin typeface="Bookman Old Style" panose="02050604050505020204" pitchFamily="18" charset="0"/>
          </a:endParaRPr>
        </a:p>
      </dgm:t>
    </dgm:pt>
    <dgm:pt modelId="{1EB555AC-D25F-418C-9E04-EA9940A4BF6C}" type="parTrans" cxnId="{FEE971CF-C395-4396-A4E7-6DA89B359FD6}">
      <dgm:prSet/>
      <dgm:spPr/>
      <dgm:t>
        <a:bodyPr/>
        <a:lstStyle/>
        <a:p>
          <a:endParaRPr lang="es-EC" sz="2000">
            <a:latin typeface="Bookman Old Style" panose="02050604050505020204" pitchFamily="18" charset="0"/>
          </a:endParaRPr>
        </a:p>
      </dgm:t>
    </dgm:pt>
    <dgm:pt modelId="{5FAF1AD8-6B5C-4FB3-9771-8E26BDE155CC}" type="sibTrans" cxnId="{FEE971CF-C395-4396-A4E7-6DA89B359FD6}">
      <dgm:prSet/>
      <dgm:spPr/>
      <dgm:t>
        <a:bodyPr/>
        <a:lstStyle/>
        <a:p>
          <a:endParaRPr lang="es-EC" sz="2000">
            <a:latin typeface="Bookman Old Style" panose="02050604050505020204" pitchFamily="18" charset="0"/>
          </a:endParaRPr>
        </a:p>
      </dgm:t>
    </dgm:pt>
    <dgm:pt modelId="{5B1F850C-524C-4B5B-992D-60AFB003B3F1}">
      <dgm:prSet custT="1"/>
      <dgm:spPr/>
      <dgm:t>
        <a:bodyPr/>
        <a:lstStyle/>
        <a:p>
          <a:r>
            <a:rPr lang="es-EC" sz="1200" dirty="0" smtClean="0">
              <a:latin typeface="Bookman Old Style" panose="02050604050505020204" pitchFamily="18" charset="0"/>
            </a:rPr>
            <a:t>Ministerio de Trabajo 	</a:t>
          </a:r>
          <a:endParaRPr lang="es-EC" sz="1200" dirty="0">
            <a:latin typeface="Bookman Old Style" panose="02050604050505020204" pitchFamily="18" charset="0"/>
          </a:endParaRPr>
        </a:p>
      </dgm:t>
    </dgm:pt>
    <dgm:pt modelId="{6A0C3B77-D0ED-4CBC-86AD-D9A0394C0D7D}" type="parTrans" cxnId="{5B975B2E-CD90-4CB0-8099-449DCCDAF8B3}">
      <dgm:prSet/>
      <dgm:spPr/>
      <dgm:t>
        <a:bodyPr/>
        <a:lstStyle/>
        <a:p>
          <a:endParaRPr lang="es-EC" sz="2000">
            <a:latin typeface="Bookman Old Style" panose="02050604050505020204" pitchFamily="18" charset="0"/>
          </a:endParaRPr>
        </a:p>
      </dgm:t>
    </dgm:pt>
    <dgm:pt modelId="{12E29BA4-7FEB-45A8-AB3C-80B991E23913}" type="sibTrans" cxnId="{5B975B2E-CD90-4CB0-8099-449DCCDAF8B3}">
      <dgm:prSet/>
      <dgm:spPr/>
      <dgm:t>
        <a:bodyPr/>
        <a:lstStyle/>
        <a:p>
          <a:endParaRPr lang="es-EC" sz="2000">
            <a:latin typeface="Bookman Old Style" panose="02050604050505020204" pitchFamily="18" charset="0"/>
          </a:endParaRPr>
        </a:p>
      </dgm:t>
    </dgm:pt>
    <dgm:pt modelId="{C5897ADC-7AEE-4C73-AF6B-133BC71EAFA6}">
      <dgm:prSet custT="1"/>
      <dgm:spPr/>
      <dgm:t>
        <a:bodyPr/>
        <a:lstStyle/>
        <a:p>
          <a:r>
            <a:rPr lang="es-EC" sz="1200" dirty="0" smtClean="0">
              <a:latin typeface="Bookman Old Style" panose="02050604050505020204" pitchFamily="18" charset="0"/>
            </a:rPr>
            <a:t>Sociedad de Productores de Fonograma</a:t>
          </a:r>
          <a:endParaRPr lang="es-EC" sz="1200" dirty="0">
            <a:latin typeface="Bookman Old Style" panose="02050604050505020204" pitchFamily="18" charset="0"/>
          </a:endParaRPr>
        </a:p>
      </dgm:t>
    </dgm:pt>
    <dgm:pt modelId="{3E4BD462-2B87-4CED-9CEB-EB1EFD5002DD}" type="parTrans" cxnId="{B4E99280-7B0F-4E9D-B8D0-59B09C5464B1}">
      <dgm:prSet/>
      <dgm:spPr/>
      <dgm:t>
        <a:bodyPr/>
        <a:lstStyle/>
        <a:p>
          <a:endParaRPr lang="es-EC" sz="2000">
            <a:latin typeface="Bookman Old Style" panose="02050604050505020204" pitchFamily="18" charset="0"/>
          </a:endParaRPr>
        </a:p>
      </dgm:t>
    </dgm:pt>
    <dgm:pt modelId="{7B6F9BAF-C1AC-4542-9FB7-D826B034E175}" type="sibTrans" cxnId="{B4E99280-7B0F-4E9D-B8D0-59B09C5464B1}">
      <dgm:prSet/>
      <dgm:spPr/>
      <dgm:t>
        <a:bodyPr/>
        <a:lstStyle/>
        <a:p>
          <a:endParaRPr lang="es-EC" sz="2000">
            <a:latin typeface="Bookman Old Style" panose="02050604050505020204" pitchFamily="18" charset="0"/>
          </a:endParaRPr>
        </a:p>
      </dgm:t>
    </dgm:pt>
    <dgm:pt modelId="{7766F792-4633-4C01-B2AF-1CEB3A4E3A45}">
      <dgm:prSet custT="1"/>
      <dgm:spPr/>
      <dgm:t>
        <a:bodyPr/>
        <a:lstStyle/>
        <a:p>
          <a:r>
            <a:rPr lang="es-EC" sz="1200" dirty="0" smtClean="0">
              <a:latin typeface="Bookman Old Style" panose="02050604050505020204" pitchFamily="18" charset="0"/>
            </a:rPr>
            <a:t>Patente municipal 2020</a:t>
          </a:r>
          <a:endParaRPr lang="es-EC" sz="1200" dirty="0">
            <a:latin typeface="Bookman Old Style" panose="02050604050505020204" pitchFamily="18" charset="0"/>
          </a:endParaRPr>
        </a:p>
      </dgm:t>
    </dgm:pt>
    <dgm:pt modelId="{A7DED866-CC84-4A9A-BDDB-C7F0FDF86748}" type="parTrans" cxnId="{C9EC25B3-3889-42D5-8B40-27472AEE4233}">
      <dgm:prSet/>
      <dgm:spPr/>
      <dgm:t>
        <a:bodyPr/>
        <a:lstStyle/>
        <a:p>
          <a:endParaRPr lang="es-EC" sz="2000">
            <a:latin typeface="Bookman Old Style" panose="02050604050505020204" pitchFamily="18" charset="0"/>
          </a:endParaRPr>
        </a:p>
      </dgm:t>
    </dgm:pt>
    <dgm:pt modelId="{9C19EFE3-8769-4C49-AC57-6C6351A52523}" type="sibTrans" cxnId="{C9EC25B3-3889-42D5-8B40-27472AEE4233}">
      <dgm:prSet/>
      <dgm:spPr/>
      <dgm:t>
        <a:bodyPr/>
        <a:lstStyle/>
        <a:p>
          <a:endParaRPr lang="es-EC" sz="2000">
            <a:latin typeface="Bookman Old Style" panose="02050604050505020204" pitchFamily="18" charset="0"/>
          </a:endParaRPr>
        </a:p>
      </dgm:t>
    </dgm:pt>
    <dgm:pt modelId="{138E231B-7F40-4ED6-9587-168FBD93DC9E}">
      <dgm:prSet custT="1"/>
      <dgm:spPr/>
      <dgm:t>
        <a:bodyPr/>
        <a:lstStyle/>
        <a:p>
          <a:r>
            <a:rPr lang="es-EC" sz="1200" dirty="0" smtClean="0">
              <a:latin typeface="Bookman Old Style" panose="02050604050505020204" pitchFamily="18" charset="0"/>
            </a:rPr>
            <a:t>Sociedad General de autores y compositores ecuatorianos</a:t>
          </a:r>
          <a:endParaRPr lang="es-EC" sz="1200" dirty="0">
            <a:latin typeface="Bookman Old Style" panose="02050604050505020204" pitchFamily="18" charset="0"/>
          </a:endParaRPr>
        </a:p>
      </dgm:t>
    </dgm:pt>
    <dgm:pt modelId="{4DF7CEE5-ADF5-488E-A4CB-9A23AF489D9E}" type="parTrans" cxnId="{673E4149-0995-48AE-B2F7-259511FC0248}">
      <dgm:prSet/>
      <dgm:spPr/>
      <dgm:t>
        <a:bodyPr/>
        <a:lstStyle/>
        <a:p>
          <a:endParaRPr lang="es-EC" sz="2000">
            <a:latin typeface="Bookman Old Style" panose="02050604050505020204" pitchFamily="18" charset="0"/>
          </a:endParaRPr>
        </a:p>
      </dgm:t>
    </dgm:pt>
    <dgm:pt modelId="{B6C16B6F-CD3E-455F-B666-1D704071FC74}" type="sibTrans" cxnId="{673E4149-0995-48AE-B2F7-259511FC0248}">
      <dgm:prSet/>
      <dgm:spPr/>
      <dgm:t>
        <a:bodyPr/>
        <a:lstStyle/>
        <a:p>
          <a:endParaRPr lang="es-EC" sz="2000">
            <a:latin typeface="Bookman Old Style" panose="02050604050505020204" pitchFamily="18" charset="0"/>
          </a:endParaRPr>
        </a:p>
      </dgm:t>
    </dgm:pt>
    <dgm:pt modelId="{F89B236A-45C9-4AB6-A387-44D9E3567C2B}">
      <dgm:prSet custT="1"/>
      <dgm:spPr/>
      <dgm:t>
        <a:bodyPr/>
        <a:lstStyle/>
        <a:p>
          <a:r>
            <a:rPr lang="es-EC" sz="1200" dirty="0" smtClean="0">
              <a:latin typeface="Bookman Old Style" panose="02050604050505020204" pitchFamily="18" charset="0"/>
            </a:rPr>
            <a:t>Agencia de regulación y control de las telecomunicaciones </a:t>
          </a:r>
          <a:endParaRPr lang="es-EC" sz="1200" dirty="0">
            <a:latin typeface="Bookman Old Style" panose="02050604050505020204" pitchFamily="18" charset="0"/>
          </a:endParaRPr>
        </a:p>
      </dgm:t>
    </dgm:pt>
    <dgm:pt modelId="{5D1C35A5-132D-460F-B448-D74BA7E1893F}" type="parTrans" cxnId="{DAF08864-1A72-4FC1-9EBA-84FE9772B076}">
      <dgm:prSet/>
      <dgm:spPr/>
      <dgm:t>
        <a:bodyPr/>
        <a:lstStyle/>
        <a:p>
          <a:endParaRPr lang="es-EC" sz="2000">
            <a:latin typeface="Bookman Old Style" panose="02050604050505020204" pitchFamily="18" charset="0"/>
          </a:endParaRPr>
        </a:p>
      </dgm:t>
    </dgm:pt>
    <dgm:pt modelId="{64580828-9141-4128-B4E7-24EBF84B0008}" type="sibTrans" cxnId="{DAF08864-1A72-4FC1-9EBA-84FE9772B076}">
      <dgm:prSet/>
      <dgm:spPr/>
      <dgm:t>
        <a:bodyPr/>
        <a:lstStyle/>
        <a:p>
          <a:endParaRPr lang="es-EC" sz="2000">
            <a:latin typeface="Bookman Old Style" panose="02050604050505020204" pitchFamily="18" charset="0"/>
          </a:endParaRPr>
        </a:p>
      </dgm:t>
    </dgm:pt>
    <dgm:pt modelId="{9B72A65D-057B-4184-A942-050BAD9EE766}">
      <dgm:prSet/>
      <dgm:spPr/>
      <dgm:t>
        <a:bodyPr/>
        <a:lstStyle/>
        <a:p>
          <a:endParaRPr lang="es-EC"/>
        </a:p>
      </dgm:t>
    </dgm:pt>
    <dgm:pt modelId="{040C9E1A-9489-4E66-B60E-7610CDC58202}" type="parTrans" cxnId="{7C0F1DB4-63A4-434C-848A-4A5C39A1D4A3}">
      <dgm:prSet/>
      <dgm:spPr/>
      <dgm:t>
        <a:bodyPr/>
        <a:lstStyle/>
        <a:p>
          <a:endParaRPr lang="es-EC" sz="2000">
            <a:latin typeface="Bookman Old Style" panose="02050604050505020204" pitchFamily="18" charset="0"/>
          </a:endParaRPr>
        </a:p>
      </dgm:t>
    </dgm:pt>
    <dgm:pt modelId="{E25C2151-E820-48FC-AD40-3F8C56CFC105}" type="sibTrans" cxnId="{7C0F1DB4-63A4-434C-848A-4A5C39A1D4A3}">
      <dgm:prSet/>
      <dgm:spPr/>
      <dgm:t>
        <a:bodyPr/>
        <a:lstStyle/>
        <a:p>
          <a:endParaRPr lang="es-EC" sz="2000">
            <a:latin typeface="Bookman Old Style" panose="02050604050505020204" pitchFamily="18" charset="0"/>
          </a:endParaRPr>
        </a:p>
      </dgm:t>
    </dgm:pt>
    <dgm:pt modelId="{E05C4744-0E33-473A-8A92-D989B625DD9C}">
      <dgm:prSet/>
      <dgm:spPr/>
      <dgm:t>
        <a:bodyPr/>
        <a:lstStyle/>
        <a:p>
          <a:endParaRPr lang="es-EC"/>
        </a:p>
      </dgm:t>
    </dgm:pt>
    <dgm:pt modelId="{303B7B02-1991-420F-BA10-8AFDA000B85A}" type="parTrans" cxnId="{9F478B21-82D0-460B-A51E-00891A618403}">
      <dgm:prSet/>
      <dgm:spPr/>
      <dgm:t>
        <a:bodyPr/>
        <a:lstStyle/>
        <a:p>
          <a:endParaRPr lang="es-EC" sz="2000">
            <a:latin typeface="Bookman Old Style" panose="02050604050505020204" pitchFamily="18" charset="0"/>
          </a:endParaRPr>
        </a:p>
      </dgm:t>
    </dgm:pt>
    <dgm:pt modelId="{0B55EB87-F295-46E9-9AED-2FFB1796AAC4}" type="sibTrans" cxnId="{9F478B21-82D0-460B-A51E-00891A618403}">
      <dgm:prSet/>
      <dgm:spPr/>
      <dgm:t>
        <a:bodyPr/>
        <a:lstStyle/>
        <a:p>
          <a:endParaRPr lang="es-EC" sz="2000">
            <a:latin typeface="Bookman Old Style" panose="02050604050505020204" pitchFamily="18" charset="0"/>
          </a:endParaRPr>
        </a:p>
      </dgm:t>
    </dgm:pt>
    <dgm:pt modelId="{80EFE639-E5C1-41E7-9C79-99041D307E2A}">
      <dgm:prSet/>
      <dgm:spPr/>
      <dgm:t>
        <a:bodyPr/>
        <a:lstStyle/>
        <a:p>
          <a:endParaRPr lang="es-EC"/>
        </a:p>
      </dgm:t>
    </dgm:pt>
    <dgm:pt modelId="{E1FB32A1-22E4-476D-8DF3-0AE3913F219E}" type="parTrans" cxnId="{AB7BA873-9B1D-4380-A2DD-815C143851BC}">
      <dgm:prSet/>
      <dgm:spPr/>
      <dgm:t>
        <a:bodyPr/>
        <a:lstStyle/>
        <a:p>
          <a:endParaRPr lang="es-EC" sz="2000">
            <a:latin typeface="Bookman Old Style" panose="02050604050505020204" pitchFamily="18" charset="0"/>
          </a:endParaRPr>
        </a:p>
      </dgm:t>
    </dgm:pt>
    <dgm:pt modelId="{987331ED-DB04-420A-878E-45D33209416B}" type="sibTrans" cxnId="{AB7BA873-9B1D-4380-A2DD-815C143851BC}">
      <dgm:prSet/>
      <dgm:spPr/>
      <dgm:t>
        <a:bodyPr/>
        <a:lstStyle/>
        <a:p>
          <a:endParaRPr lang="es-EC" sz="2000">
            <a:latin typeface="Bookman Old Style" panose="02050604050505020204" pitchFamily="18" charset="0"/>
          </a:endParaRPr>
        </a:p>
      </dgm:t>
    </dgm:pt>
    <dgm:pt modelId="{83B34343-E371-4593-B403-CD5B64BEB0BF}">
      <dgm:prSet custT="1"/>
      <dgm:spPr/>
      <dgm:t>
        <a:bodyPr/>
        <a:lstStyle/>
        <a:p>
          <a:r>
            <a:rPr lang="es-EC" sz="1200" dirty="0" smtClean="0">
              <a:latin typeface="Bookman Old Style" panose="02050604050505020204" pitchFamily="18" charset="0"/>
            </a:rPr>
            <a:t>Servicio de rentas internas </a:t>
          </a:r>
          <a:endParaRPr lang="es-EC" sz="1200" dirty="0">
            <a:latin typeface="Bookman Old Style" panose="02050604050505020204" pitchFamily="18" charset="0"/>
          </a:endParaRPr>
        </a:p>
      </dgm:t>
    </dgm:pt>
    <dgm:pt modelId="{1A17EE72-D8BC-4B70-A1B1-90B0617DBDBB}" type="sibTrans" cxnId="{0C6E151E-40EC-4651-8290-BC0F21ED1DC9}">
      <dgm:prSet/>
      <dgm:spPr/>
      <dgm:t>
        <a:bodyPr/>
        <a:lstStyle/>
        <a:p>
          <a:endParaRPr lang="es-EC" sz="2000">
            <a:latin typeface="Bookman Old Style" panose="02050604050505020204" pitchFamily="18" charset="0"/>
          </a:endParaRPr>
        </a:p>
      </dgm:t>
    </dgm:pt>
    <dgm:pt modelId="{88E31535-777A-454A-8966-AC5F274D1819}" type="parTrans" cxnId="{0C6E151E-40EC-4651-8290-BC0F21ED1DC9}">
      <dgm:prSet/>
      <dgm:spPr/>
      <dgm:t>
        <a:bodyPr/>
        <a:lstStyle/>
        <a:p>
          <a:endParaRPr lang="es-EC" sz="2000">
            <a:latin typeface="Bookman Old Style" panose="02050604050505020204" pitchFamily="18" charset="0"/>
          </a:endParaRPr>
        </a:p>
      </dgm:t>
    </dgm:pt>
    <dgm:pt modelId="{923D5B7A-5612-4C0A-A6E2-4328AF2CFD5C}" type="pres">
      <dgm:prSet presAssocID="{2DBD8261-CFA4-476E-A453-DB9505A6171F}" presName="Name0" presStyleCnt="0">
        <dgm:presLayoutVars>
          <dgm:chMax val="7"/>
          <dgm:chPref val="7"/>
          <dgm:dir/>
        </dgm:presLayoutVars>
      </dgm:prSet>
      <dgm:spPr/>
      <dgm:t>
        <a:bodyPr/>
        <a:lstStyle/>
        <a:p>
          <a:endParaRPr lang="es-EC"/>
        </a:p>
      </dgm:t>
    </dgm:pt>
    <dgm:pt modelId="{1CE2DC22-0B90-4875-932B-9F0A6FF50DF3}" type="pres">
      <dgm:prSet presAssocID="{2DBD8261-CFA4-476E-A453-DB9505A6171F}" presName="Name1" presStyleCnt="0"/>
      <dgm:spPr/>
      <dgm:t>
        <a:bodyPr/>
        <a:lstStyle/>
        <a:p>
          <a:endParaRPr lang="es-EC"/>
        </a:p>
      </dgm:t>
    </dgm:pt>
    <dgm:pt modelId="{0FC2F9E1-96E6-4F3F-B75C-8594D6E2275D}" type="pres">
      <dgm:prSet presAssocID="{2DBD8261-CFA4-476E-A453-DB9505A6171F}" presName="cycle" presStyleCnt="0"/>
      <dgm:spPr/>
      <dgm:t>
        <a:bodyPr/>
        <a:lstStyle/>
        <a:p>
          <a:endParaRPr lang="es-EC"/>
        </a:p>
      </dgm:t>
    </dgm:pt>
    <dgm:pt modelId="{C59D491F-9E74-4E9A-8159-C70B7EC4A4FA}" type="pres">
      <dgm:prSet presAssocID="{2DBD8261-CFA4-476E-A453-DB9505A6171F}" presName="srcNode" presStyleLbl="node1" presStyleIdx="0" presStyleCnt="7"/>
      <dgm:spPr/>
      <dgm:t>
        <a:bodyPr/>
        <a:lstStyle/>
        <a:p>
          <a:endParaRPr lang="es-EC"/>
        </a:p>
      </dgm:t>
    </dgm:pt>
    <dgm:pt modelId="{F54EF3A8-CE9D-437B-815D-7191FE64CF16}" type="pres">
      <dgm:prSet presAssocID="{2DBD8261-CFA4-476E-A453-DB9505A6171F}" presName="conn" presStyleLbl="parChTrans1D2" presStyleIdx="0" presStyleCnt="1"/>
      <dgm:spPr/>
      <dgm:t>
        <a:bodyPr/>
        <a:lstStyle/>
        <a:p>
          <a:endParaRPr lang="es-EC"/>
        </a:p>
      </dgm:t>
    </dgm:pt>
    <dgm:pt modelId="{A7122D9E-E4A2-465A-8E59-0ED983334657}" type="pres">
      <dgm:prSet presAssocID="{2DBD8261-CFA4-476E-A453-DB9505A6171F}" presName="extraNode" presStyleLbl="node1" presStyleIdx="0" presStyleCnt="7"/>
      <dgm:spPr/>
      <dgm:t>
        <a:bodyPr/>
        <a:lstStyle/>
        <a:p>
          <a:endParaRPr lang="es-EC"/>
        </a:p>
      </dgm:t>
    </dgm:pt>
    <dgm:pt modelId="{9FA54A4D-6E25-445A-A445-CB13D2C21C9B}" type="pres">
      <dgm:prSet presAssocID="{2DBD8261-CFA4-476E-A453-DB9505A6171F}" presName="dstNode" presStyleLbl="node1" presStyleIdx="0" presStyleCnt="7"/>
      <dgm:spPr/>
      <dgm:t>
        <a:bodyPr/>
        <a:lstStyle/>
        <a:p>
          <a:endParaRPr lang="es-EC"/>
        </a:p>
      </dgm:t>
    </dgm:pt>
    <dgm:pt modelId="{02C434DD-2D45-4F8F-9D0F-D783509B0BC1}" type="pres">
      <dgm:prSet presAssocID="{12D7CB16-543A-4945-AEA3-153C9D2A92F7}" presName="text_1" presStyleLbl="node1" presStyleIdx="0" presStyleCnt="7">
        <dgm:presLayoutVars>
          <dgm:bulletEnabled val="1"/>
        </dgm:presLayoutVars>
      </dgm:prSet>
      <dgm:spPr/>
      <dgm:t>
        <a:bodyPr/>
        <a:lstStyle/>
        <a:p>
          <a:endParaRPr lang="es-EC"/>
        </a:p>
      </dgm:t>
    </dgm:pt>
    <dgm:pt modelId="{ACA8FF95-A212-4D75-851F-82A0BE9B3769}" type="pres">
      <dgm:prSet presAssocID="{12D7CB16-543A-4945-AEA3-153C9D2A92F7}" presName="accent_1" presStyleCnt="0"/>
      <dgm:spPr/>
      <dgm:t>
        <a:bodyPr/>
        <a:lstStyle/>
        <a:p>
          <a:endParaRPr lang="es-EC"/>
        </a:p>
      </dgm:t>
    </dgm:pt>
    <dgm:pt modelId="{154C7DE9-8BE0-4D10-BCB4-412C88C2D589}" type="pres">
      <dgm:prSet presAssocID="{12D7CB16-543A-4945-AEA3-153C9D2A92F7}" presName="accentRepeatNode" presStyleLbl="solidFgAcc1" presStyleIdx="0" presStyleCnt="7"/>
      <dgm:spPr/>
      <dgm:t>
        <a:bodyPr/>
        <a:lstStyle/>
        <a:p>
          <a:endParaRPr lang="es-EC"/>
        </a:p>
      </dgm:t>
    </dgm:pt>
    <dgm:pt modelId="{24488B0B-6BD8-402F-885A-32A240EC1FFF}" type="pres">
      <dgm:prSet presAssocID="{E4D4BFD4-79A7-4741-B734-040175C11793}" presName="text_2" presStyleLbl="node1" presStyleIdx="1" presStyleCnt="7">
        <dgm:presLayoutVars>
          <dgm:bulletEnabled val="1"/>
        </dgm:presLayoutVars>
      </dgm:prSet>
      <dgm:spPr/>
      <dgm:t>
        <a:bodyPr/>
        <a:lstStyle/>
        <a:p>
          <a:endParaRPr lang="es-EC"/>
        </a:p>
      </dgm:t>
    </dgm:pt>
    <dgm:pt modelId="{CDCB7D0E-4FD1-40F0-A0D5-7D9D2F2AED27}" type="pres">
      <dgm:prSet presAssocID="{E4D4BFD4-79A7-4741-B734-040175C11793}" presName="accent_2" presStyleCnt="0"/>
      <dgm:spPr/>
      <dgm:t>
        <a:bodyPr/>
        <a:lstStyle/>
        <a:p>
          <a:endParaRPr lang="es-EC"/>
        </a:p>
      </dgm:t>
    </dgm:pt>
    <dgm:pt modelId="{7318BA57-DD29-4A8C-8195-95F4CB96404A}" type="pres">
      <dgm:prSet presAssocID="{E4D4BFD4-79A7-4741-B734-040175C11793}" presName="accentRepeatNode" presStyleLbl="solidFgAcc1" presStyleIdx="1" presStyleCnt="7"/>
      <dgm:spPr/>
      <dgm:t>
        <a:bodyPr/>
        <a:lstStyle/>
        <a:p>
          <a:endParaRPr lang="es-EC"/>
        </a:p>
      </dgm:t>
    </dgm:pt>
    <dgm:pt modelId="{17963C55-E677-420F-B0BD-A5BACEBB82BF}" type="pres">
      <dgm:prSet presAssocID="{F03C75D7-483C-4221-BEAB-658696039037}" presName="text_3" presStyleLbl="node1" presStyleIdx="2" presStyleCnt="7">
        <dgm:presLayoutVars>
          <dgm:bulletEnabled val="1"/>
        </dgm:presLayoutVars>
      </dgm:prSet>
      <dgm:spPr/>
      <dgm:t>
        <a:bodyPr/>
        <a:lstStyle/>
        <a:p>
          <a:endParaRPr lang="es-EC"/>
        </a:p>
      </dgm:t>
    </dgm:pt>
    <dgm:pt modelId="{A020F774-EA69-43CC-A28D-A43DACD0ED28}" type="pres">
      <dgm:prSet presAssocID="{F03C75D7-483C-4221-BEAB-658696039037}" presName="accent_3" presStyleCnt="0"/>
      <dgm:spPr/>
      <dgm:t>
        <a:bodyPr/>
        <a:lstStyle/>
        <a:p>
          <a:endParaRPr lang="es-EC"/>
        </a:p>
      </dgm:t>
    </dgm:pt>
    <dgm:pt modelId="{88048A7C-872D-4AC1-A1D8-EF05109B91D9}" type="pres">
      <dgm:prSet presAssocID="{F03C75D7-483C-4221-BEAB-658696039037}" presName="accentRepeatNode" presStyleLbl="solidFgAcc1" presStyleIdx="2" presStyleCnt="7"/>
      <dgm:spPr/>
      <dgm:t>
        <a:bodyPr/>
        <a:lstStyle/>
        <a:p>
          <a:endParaRPr lang="es-EC"/>
        </a:p>
      </dgm:t>
    </dgm:pt>
    <dgm:pt modelId="{3EFE0AED-0DD9-44B0-93F3-7932F1578084}" type="pres">
      <dgm:prSet presAssocID="{9F62504A-3A01-4E8C-A599-10846C959DBD}" presName="text_4" presStyleLbl="node1" presStyleIdx="3" presStyleCnt="7">
        <dgm:presLayoutVars>
          <dgm:bulletEnabled val="1"/>
        </dgm:presLayoutVars>
      </dgm:prSet>
      <dgm:spPr/>
      <dgm:t>
        <a:bodyPr/>
        <a:lstStyle/>
        <a:p>
          <a:endParaRPr lang="es-EC"/>
        </a:p>
      </dgm:t>
    </dgm:pt>
    <dgm:pt modelId="{AEDDA37E-024B-41C8-A69E-52A985880C9D}" type="pres">
      <dgm:prSet presAssocID="{9F62504A-3A01-4E8C-A599-10846C959DBD}" presName="accent_4" presStyleCnt="0"/>
      <dgm:spPr/>
      <dgm:t>
        <a:bodyPr/>
        <a:lstStyle/>
        <a:p>
          <a:endParaRPr lang="es-EC"/>
        </a:p>
      </dgm:t>
    </dgm:pt>
    <dgm:pt modelId="{2F5BDA01-6A32-404D-B199-11960CE21CBD}" type="pres">
      <dgm:prSet presAssocID="{9F62504A-3A01-4E8C-A599-10846C959DBD}" presName="accentRepeatNode" presStyleLbl="solidFgAcc1" presStyleIdx="3" presStyleCnt="7"/>
      <dgm:spPr/>
      <dgm:t>
        <a:bodyPr/>
        <a:lstStyle/>
        <a:p>
          <a:endParaRPr lang="es-EC"/>
        </a:p>
      </dgm:t>
    </dgm:pt>
    <dgm:pt modelId="{25C37B4A-3742-4EC8-B199-DF24A8D4754C}" type="pres">
      <dgm:prSet presAssocID="{9DD2EF73-8005-4DDE-B6CC-4C4957B0A91A}" presName="text_5" presStyleLbl="node1" presStyleIdx="4" presStyleCnt="7">
        <dgm:presLayoutVars>
          <dgm:bulletEnabled val="1"/>
        </dgm:presLayoutVars>
      </dgm:prSet>
      <dgm:spPr/>
      <dgm:t>
        <a:bodyPr/>
        <a:lstStyle/>
        <a:p>
          <a:endParaRPr lang="es-EC"/>
        </a:p>
      </dgm:t>
    </dgm:pt>
    <dgm:pt modelId="{F39ADCD9-152B-46AD-AC81-B58CBC5C41F8}" type="pres">
      <dgm:prSet presAssocID="{9DD2EF73-8005-4DDE-B6CC-4C4957B0A91A}" presName="accent_5" presStyleCnt="0"/>
      <dgm:spPr/>
      <dgm:t>
        <a:bodyPr/>
        <a:lstStyle/>
        <a:p>
          <a:endParaRPr lang="es-EC"/>
        </a:p>
      </dgm:t>
    </dgm:pt>
    <dgm:pt modelId="{8C90B48C-1ECF-42DF-8C5E-1FF22A2BC361}" type="pres">
      <dgm:prSet presAssocID="{9DD2EF73-8005-4DDE-B6CC-4C4957B0A91A}" presName="accentRepeatNode" presStyleLbl="solidFgAcc1" presStyleIdx="4" presStyleCnt="7"/>
      <dgm:spPr/>
      <dgm:t>
        <a:bodyPr/>
        <a:lstStyle/>
        <a:p>
          <a:endParaRPr lang="es-EC"/>
        </a:p>
      </dgm:t>
    </dgm:pt>
    <dgm:pt modelId="{7ADBE9C1-1BF9-487A-B706-21BDDF644CFE}" type="pres">
      <dgm:prSet presAssocID="{911FA2F2-F3AB-45DB-B03F-AB89F044F556}" presName="text_6" presStyleLbl="node1" presStyleIdx="5" presStyleCnt="7">
        <dgm:presLayoutVars>
          <dgm:bulletEnabled val="1"/>
        </dgm:presLayoutVars>
      </dgm:prSet>
      <dgm:spPr/>
      <dgm:t>
        <a:bodyPr/>
        <a:lstStyle/>
        <a:p>
          <a:endParaRPr lang="es-EC"/>
        </a:p>
      </dgm:t>
    </dgm:pt>
    <dgm:pt modelId="{A2309BCB-80C3-4918-981F-03DFC9FB9D6B}" type="pres">
      <dgm:prSet presAssocID="{911FA2F2-F3AB-45DB-B03F-AB89F044F556}" presName="accent_6" presStyleCnt="0"/>
      <dgm:spPr/>
      <dgm:t>
        <a:bodyPr/>
        <a:lstStyle/>
        <a:p>
          <a:endParaRPr lang="es-EC"/>
        </a:p>
      </dgm:t>
    </dgm:pt>
    <dgm:pt modelId="{98A8AE19-388A-4F17-AA38-EE97496D47A4}" type="pres">
      <dgm:prSet presAssocID="{911FA2F2-F3AB-45DB-B03F-AB89F044F556}" presName="accentRepeatNode" presStyleLbl="solidFgAcc1" presStyleIdx="5" presStyleCnt="7"/>
      <dgm:spPr/>
      <dgm:t>
        <a:bodyPr/>
        <a:lstStyle/>
        <a:p>
          <a:endParaRPr lang="es-EC"/>
        </a:p>
      </dgm:t>
    </dgm:pt>
    <dgm:pt modelId="{4AA657A5-C27F-42C5-9049-B97C259BD066}" type="pres">
      <dgm:prSet presAssocID="{B6FEDE8F-934F-44B1-8889-B653C7D468B3}" presName="text_7" presStyleLbl="node1" presStyleIdx="6" presStyleCnt="7">
        <dgm:presLayoutVars>
          <dgm:bulletEnabled val="1"/>
        </dgm:presLayoutVars>
      </dgm:prSet>
      <dgm:spPr/>
      <dgm:t>
        <a:bodyPr/>
        <a:lstStyle/>
        <a:p>
          <a:endParaRPr lang="es-EC"/>
        </a:p>
      </dgm:t>
    </dgm:pt>
    <dgm:pt modelId="{15DB1492-4FC3-4A9B-A101-3BB5BD89DC7B}" type="pres">
      <dgm:prSet presAssocID="{B6FEDE8F-934F-44B1-8889-B653C7D468B3}" presName="accent_7" presStyleCnt="0"/>
      <dgm:spPr/>
      <dgm:t>
        <a:bodyPr/>
        <a:lstStyle/>
        <a:p>
          <a:endParaRPr lang="es-EC"/>
        </a:p>
      </dgm:t>
    </dgm:pt>
    <dgm:pt modelId="{CCC1B323-5F85-4971-93D6-A8981316AF49}" type="pres">
      <dgm:prSet presAssocID="{B6FEDE8F-934F-44B1-8889-B653C7D468B3}" presName="accentRepeatNode" presStyleLbl="solidFgAcc1" presStyleIdx="6" presStyleCnt="7"/>
      <dgm:spPr/>
      <dgm:t>
        <a:bodyPr/>
        <a:lstStyle/>
        <a:p>
          <a:endParaRPr lang="es-EC"/>
        </a:p>
      </dgm:t>
    </dgm:pt>
  </dgm:ptLst>
  <dgm:cxnLst>
    <dgm:cxn modelId="{280E1D9C-0959-4859-ACFA-70DCECC6E70A}" srcId="{2DBD8261-CFA4-476E-A453-DB9505A6171F}" destId="{C6F50832-47E9-4D7D-AEEE-8515B76F644E}" srcOrd="8" destOrd="0" parTransId="{A4006458-3F04-4775-A5F8-03E622CF7C89}" sibTransId="{14720B92-E7F0-468C-87C8-4D9F453103EA}"/>
    <dgm:cxn modelId="{AB7BA873-9B1D-4380-A2DD-815C143851BC}" srcId="{C72BC377-227D-413A-BD3A-55FE40D5B498}" destId="{80EFE639-E5C1-41E7-9C79-99041D307E2A}" srcOrd="0" destOrd="0" parTransId="{E1FB32A1-22E4-476D-8DF3-0AE3913F219E}" sibTransId="{987331ED-DB04-420A-878E-45D33209416B}"/>
    <dgm:cxn modelId="{31496485-0F8C-41CD-9C14-42CB62C49146}" type="presOf" srcId="{911FA2F2-F3AB-45DB-B03F-AB89F044F556}" destId="{7ADBE9C1-1BF9-487A-B706-21BDDF644CFE}" srcOrd="0" destOrd="0" presId="urn:microsoft.com/office/officeart/2008/layout/VerticalCurvedList"/>
    <dgm:cxn modelId="{CA2C972C-923B-4E82-9A75-33F5C8B92C57}" type="presOf" srcId="{138E231B-7F40-4ED6-9587-168FBD93DC9E}" destId="{7ADBE9C1-1BF9-487A-B706-21BDDF644CFE}" srcOrd="0" destOrd="1" presId="urn:microsoft.com/office/officeart/2008/layout/VerticalCurvedList"/>
    <dgm:cxn modelId="{4D9FE2A7-DAF5-480F-A5EC-2EFDC7270434}" type="presOf" srcId="{E4D4BFD4-79A7-4741-B734-040175C11793}" destId="{24488B0B-6BD8-402F-885A-32A240EC1FFF}" srcOrd="0" destOrd="0" presId="urn:microsoft.com/office/officeart/2008/layout/VerticalCurvedList"/>
    <dgm:cxn modelId="{3F22DD75-613B-44D4-98A8-C9B96290D34F}" type="presOf" srcId="{B6FEDE8F-934F-44B1-8889-B653C7D468B3}" destId="{4AA657A5-C27F-42C5-9049-B97C259BD066}" srcOrd="0" destOrd="0" presId="urn:microsoft.com/office/officeart/2008/layout/VerticalCurvedList"/>
    <dgm:cxn modelId="{4727B3C8-653D-4714-A8A0-A234A510BB2E}" type="presOf" srcId="{5B1F850C-524C-4B5B-992D-60AFB003B3F1}" destId="{17963C55-E677-420F-B0BD-A5BACEBB82BF}" srcOrd="0" destOrd="1" presId="urn:microsoft.com/office/officeart/2008/layout/VerticalCurvedList"/>
    <dgm:cxn modelId="{7C0F1DB4-63A4-434C-848A-4A5C39A1D4A3}" srcId="{8C73E829-3857-4FB4-90EA-1B1F26059563}" destId="{9B72A65D-057B-4184-A942-050BAD9EE766}" srcOrd="0" destOrd="0" parTransId="{040C9E1A-9489-4E66-B60E-7610CDC58202}" sibTransId="{E25C2151-E820-48FC-AD40-3F8C56CFC105}"/>
    <dgm:cxn modelId="{0591944E-1078-4D5F-AFD7-82A8BE5A4382}" type="presOf" srcId="{83B34343-E371-4593-B403-CD5B64BEB0BF}" destId="{02C434DD-2D45-4F8F-9D0F-D783509B0BC1}" srcOrd="0" destOrd="1" presId="urn:microsoft.com/office/officeart/2008/layout/VerticalCurvedList"/>
    <dgm:cxn modelId="{BB286593-8187-437A-B5A4-78B9BE5BF340}" srcId="{2DBD8261-CFA4-476E-A453-DB9505A6171F}" destId="{911FA2F2-F3AB-45DB-B03F-AB89F044F556}" srcOrd="5" destOrd="0" parTransId="{BAECAD75-0ECB-4F15-833C-B514E53F0744}" sibTransId="{EB3B5799-AAD2-47F2-9AC5-168DBDE16017}"/>
    <dgm:cxn modelId="{B521E285-4538-440B-9875-E49D5E7E1F73}" srcId="{2DBD8261-CFA4-476E-A453-DB9505A6171F}" destId="{8C73E829-3857-4FB4-90EA-1B1F26059563}" srcOrd="7" destOrd="0" parTransId="{644418E3-C003-4D7D-97EE-1E5684742817}" sibTransId="{69156139-961D-40B7-A04C-09F0FE40F1B0}"/>
    <dgm:cxn modelId="{86D56F86-4A4A-4097-B69D-22B7291A5158}" type="presOf" srcId="{C5897ADC-7AEE-4C73-AF6B-133BC71EAFA6}" destId="{3EFE0AED-0DD9-44B0-93F3-7932F1578084}" srcOrd="0" destOrd="1" presId="urn:microsoft.com/office/officeart/2008/layout/VerticalCurvedList"/>
    <dgm:cxn modelId="{B2D7DA81-B016-428E-888D-52C7FD81C3DA}" type="presOf" srcId="{F03C75D7-483C-4221-BEAB-658696039037}" destId="{17963C55-E677-420F-B0BD-A5BACEBB82BF}" srcOrd="0" destOrd="0" presId="urn:microsoft.com/office/officeart/2008/layout/VerticalCurvedList"/>
    <dgm:cxn modelId="{EF956C94-2580-4243-B09F-666DC6AEA74A}" srcId="{2DBD8261-CFA4-476E-A453-DB9505A6171F}" destId="{9F62504A-3A01-4E8C-A599-10846C959DBD}" srcOrd="3" destOrd="0" parTransId="{EDCDBD7E-A44B-4A1B-A2E3-FAFE0786EA5D}" sibTransId="{F84A7597-F409-413B-984C-4D8931E192E2}"/>
    <dgm:cxn modelId="{99D9F928-F79B-455A-AED9-FFF01FD4A170}" type="presOf" srcId="{2DBD8261-CFA4-476E-A453-DB9505A6171F}" destId="{923D5B7A-5612-4C0A-A6E2-4328AF2CFD5C}" srcOrd="0" destOrd="0" presId="urn:microsoft.com/office/officeart/2008/layout/VerticalCurvedList"/>
    <dgm:cxn modelId="{C9EC25B3-3889-42D5-8B40-27472AEE4233}" srcId="{9DD2EF73-8005-4DDE-B6CC-4C4957B0A91A}" destId="{7766F792-4633-4C01-B2AF-1CEB3A4E3A45}" srcOrd="0" destOrd="0" parTransId="{A7DED866-CC84-4A9A-BDDB-C7F0FDF86748}" sibTransId="{9C19EFE3-8769-4C49-AC57-6C6351A52523}"/>
    <dgm:cxn modelId="{BB7E7BE8-D577-4DE6-939E-DBEE5FD77299}" srcId="{2DBD8261-CFA4-476E-A453-DB9505A6171F}" destId="{E4D4BFD4-79A7-4741-B734-040175C11793}" srcOrd="1" destOrd="0" parTransId="{7185648B-0052-44B5-860F-596CFA3886A6}" sibTransId="{690204BA-0C1F-4DCA-A10B-4E7334C177D0}"/>
    <dgm:cxn modelId="{14BBF663-0FB3-48CA-B6BF-1432E110B9AD}" type="presOf" srcId="{1A17EE72-D8BC-4B70-A1B1-90B0617DBDBB}" destId="{F54EF3A8-CE9D-437B-815D-7191FE64CF16}" srcOrd="0" destOrd="0" presId="urn:microsoft.com/office/officeart/2008/layout/VerticalCurvedList"/>
    <dgm:cxn modelId="{DAF08864-1A72-4FC1-9EBA-84FE9772B076}" srcId="{B6FEDE8F-934F-44B1-8889-B653C7D468B3}" destId="{F89B236A-45C9-4AB6-A387-44D9E3567C2B}" srcOrd="0" destOrd="0" parTransId="{5D1C35A5-132D-460F-B448-D74BA7E1893F}" sibTransId="{64580828-9141-4128-B4E7-24EBF84B0008}"/>
    <dgm:cxn modelId="{3826757F-EC2D-4402-9E2D-AC2B34AF9E6E}" srcId="{2DBD8261-CFA4-476E-A453-DB9505A6171F}" destId="{B6FEDE8F-934F-44B1-8889-B653C7D468B3}" srcOrd="6" destOrd="0" parTransId="{4F85C653-1796-464B-84F1-B5338968E693}" sibTransId="{5A4251F0-552E-40B2-8BBA-C2A819AE2B73}"/>
    <dgm:cxn modelId="{C6385CCA-84BB-4E23-82ED-9C05E1AFCB0B}" type="presOf" srcId="{9F62504A-3A01-4E8C-A599-10846C959DBD}" destId="{3EFE0AED-0DD9-44B0-93F3-7932F1578084}" srcOrd="0" destOrd="0" presId="urn:microsoft.com/office/officeart/2008/layout/VerticalCurvedList"/>
    <dgm:cxn modelId="{673E4149-0995-48AE-B2F7-259511FC0248}" srcId="{911FA2F2-F3AB-45DB-B03F-AB89F044F556}" destId="{138E231B-7F40-4ED6-9587-168FBD93DC9E}" srcOrd="0" destOrd="0" parTransId="{4DF7CEE5-ADF5-488E-A4CB-9A23AF489D9E}" sibTransId="{B6C16B6F-CD3E-455F-B666-1D704071FC74}"/>
    <dgm:cxn modelId="{40D56658-FC37-4B67-BD07-4EA8229A0A0B}" type="presOf" srcId="{0213F2A0-74E5-44E2-8A8F-345EB53809F2}" destId="{24488B0B-6BD8-402F-885A-32A240EC1FFF}" srcOrd="0" destOrd="1" presId="urn:microsoft.com/office/officeart/2008/layout/VerticalCurvedList"/>
    <dgm:cxn modelId="{B4E99280-7B0F-4E9D-B8D0-59B09C5464B1}" srcId="{9F62504A-3A01-4E8C-A599-10846C959DBD}" destId="{C5897ADC-7AEE-4C73-AF6B-133BC71EAFA6}" srcOrd="0" destOrd="0" parTransId="{3E4BD462-2B87-4CED-9CEB-EB1EFD5002DD}" sibTransId="{7B6F9BAF-C1AC-4542-9FB7-D826B034E175}"/>
    <dgm:cxn modelId="{9F478B21-82D0-460B-A51E-00891A618403}" srcId="{C6F50832-47E9-4D7D-AEEE-8515B76F644E}" destId="{E05C4744-0E33-473A-8A92-D989B625DD9C}" srcOrd="0" destOrd="0" parTransId="{303B7B02-1991-420F-BA10-8AFDA000B85A}" sibTransId="{0B55EB87-F295-46E9-9AED-2FFB1796AAC4}"/>
    <dgm:cxn modelId="{370E5858-47AC-47DB-90A0-FED11C1F02C6}" srcId="{2DBD8261-CFA4-476E-A453-DB9505A6171F}" destId="{C72BC377-227D-413A-BD3A-55FE40D5B498}" srcOrd="9" destOrd="0" parTransId="{CFFC752A-76BD-4F56-9097-372933EC0DBB}" sibTransId="{209F8BBE-8B6B-4E06-B767-D8B62E153755}"/>
    <dgm:cxn modelId="{714C346E-0CF9-448A-B6C3-E47C4B01A9BB}" type="presOf" srcId="{12D7CB16-543A-4945-AEA3-153C9D2A92F7}" destId="{02C434DD-2D45-4F8F-9D0F-D783509B0BC1}" srcOrd="0" destOrd="0" presId="urn:microsoft.com/office/officeart/2008/layout/VerticalCurvedList"/>
    <dgm:cxn modelId="{B6E39AF3-008A-463E-AA5B-CC8106A4CB1F}" type="presOf" srcId="{9DD2EF73-8005-4DDE-B6CC-4C4957B0A91A}" destId="{25C37B4A-3742-4EC8-B199-DF24A8D4754C}" srcOrd="0" destOrd="0" presId="urn:microsoft.com/office/officeart/2008/layout/VerticalCurvedList"/>
    <dgm:cxn modelId="{00E83590-2C47-4B6A-AA3D-365AB7245D58}" srcId="{2DBD8261-CFA4-476E-A453-DB9505A6171F}" destId="{F03C75D7-483C-4221-BEAB-658696039037}" srcOrd="2" destOrd="0" parTransId="{ED497326-B845-4D68-B9CD-B050EF90D0B6}" sibTransId="{D0913BE9-9E08-4BB3-8E22-8756BFC4078A}"/>
    <dgm:cxn modelId="{25ED5B56-7B7C-46E3-8CD3-567F4DB48240}" type="presOf" srcId="{F89B236A-45C9-4AB6-A387-44D9E3567C2B}" destId="{4AA657A5-C27F-42C5-9049-B97C259BD066}" srcOrd="0" destOrd="1" presId="urn:microsoft.com/office/officeart/2008/layout/VerticalCurvedList"/>
    <dgm:cxn modelId="{0C6E151E-40EC-4651-8290-BC0F21ED1DC9}" srcId="{12D7CB16-543A-4945-AEA3-153C9D2A92F7}" destId="{83B34343-E371-4593-B403-CD5B64BEB0BF}" srcOrd="0" destOrd="0" parTransId="{88E31535-777A-454A-8966-AC5F274D1819}" sibTransId="{1A17EE72-D8BC-4B70-A1B1-90B0617DBDBB}"/>
    <dgm:cxn modelId="{00834F1B-F759-4D95-8F73-3928FC06A64D}" srcId="{2DBD8261-CFA4-476E-A453-DB9505A6171F}" destId="{12D7CB16-543A-4945-AEA3-153C9D2A92F7}" srcOrd="0" destOrd="0" parTransId="{C6EC78E7-6459-4772-9981-F4FBFB306A33}" sibTransId="{8A29609E-D666-4DEF-AF57-BC36B362FE3E}"/>
    <dgm:cxn modelId="{9CE18EB7-30DF-47D4-AA52-06EA7B41BA99}" type="presOf" srcId="{7766F792-4633-4C01-B2AF-1CEB3A4E3A45}" destId="{25C37B4A-3742-4EC8-B199-DF24A8D4754C}" srcOrd="0" destOrd="1" presId="urn:microsoft.com/office/officeart/2008/layout/VerticalCurvedList"/>
    <dgm:cxn modelId="{5B975B2E-CD90-4CB0-8099-449DCCDAF8B3}" srcId="{F03C75D7-483C-4221-BEAB-658696039037}" destId="{5B1F850C-524C-4B5B-992D-60AFB003B3F1}" srcOrd="0" destOrd="0" parTransId="{6A0C3B77-D0ED-4CBC-86AD-D9A0394C0D7D}" sibTransId="{12E29BA4-7FEB-45A8-AB3C-80B991E23913}"/>
    <dgm:cxn modelId="{48C909E5-4A97-455E-884B-AA132ADAAF29}" srcId="{2DBD8261-CFA4-476E-A453-DB9505A6171F}" destId="{9DD2EF73-8005-4DDE-B6CC-4C4957B0A91A}" srcOrd="4" destOrd="0" parTransId="{75C66B6D-1E71-4E16-88EB-F36907577566}" sibTransId="{2343FBB4-E77F-4C0C-BE51-AA487718C717}"/>
    <dgm:cxn modelId="{FEE971CF-C395-4396-A4E7-6DA89B359FD6}" srcId="{E4D4BFD4-79A7-4741-B734-040175C11793}" destId="{0213F2A0-74E5-44E2-8A8F-345EB53809F2}" srcOrd="0" destOrd="0" parTransId="{1EB555AC-D25F-418C-9E04-EA9940A4BF6C}" sibTransId="{5FAF1AD8-6B5C-4FB3-9771-8E26BDE155CC}"/>
    <dgm:cxn modelId="{B0FAF926-7208-46A4-9ACA-8CEA21DE1288}" type="presParOf" srcId="{923D5B7A-5612-4C0A-A6E2-4328AF2CFD5C}" destId="{1CE2DC22-0B90-4875-932B-9F0A6FF50DF3}" srcOrd="0" destOrd="0" presId="urn:microsoft.com/office/officeart/2008/layout/VerticalCurvedList"/>
    <dgm:cxn modelId="{C7DFC656-6E44-446E-B47C-BBA0ECAFF558}" type="presParOf" srcId="{1CE2DC22-0B90-4875-932B-9F0A6FF50DF3}" destId="{0FC2F9E1-96E6-4F3F-B75C-8594D6E2275D}" srcOrd="0" destOrd="0" presId="urn:microsoft.com/office/officeart/2008/layout/VerticalCurvedList"/>
    <dgm:cxn modelId="{58130DE5-F65F-47E2-9B3B-B5649065D4F7}" type="presParOf" srcId="{0FC2F9E1-96E6-4F3F-B75C-8594D6E2275D}" destId="{C59D491F-9E74-4E9A-8159-C70B7EC4A4FA}" srcOrd="0" destOrd="0" presId="urn:microsoft.com/office/officeart/2008/layout/VerticalCurvedList"/>
    <dgm:cxn modelId="{A87F01CC-3372-4BBF-836A-6D991E3029AD}" type="presParOf" srcId="{0FC2F9E1-96E6-4F3F-B75C-8594D6E2275D}" destId="{F54EF3A8-CE9D-437B-815D-7191FE64CF16}" srcOrd="1" destOrd="0" presId="urn:microsoft.com/office/officeart/2008/layout/VerticalCurvedList"/>
    <dgm:cxn modelId="{4B3E799C-6477-4A13-8E75-061DF08B51E4}" type="presParOf" srcId="{0FC2F9E1-96E6-4F3F-B75C-8594D6E2275D}" destId="{A7122D9E-E4A2-465A-8E59-0ED983334657}" srcOrd="2" destOrd="0" presId="urn:microsoft.com/office/officeart/2008/layout/VerticalCurvedList"/>
    <dgm:cxn modelId="{B4E318DC-4DED-4B5B-8024-59F749BB148C}" type="presParOf" srcId="{0FC2F9E1-96E6-4F3F-B75C-8594D6E2275D}" destId="{9FA54A4D-6E25-445A-A445-CB13D2C21C9B}" srcOrd="3" destOrd="0" presId="urn:microsoft.com/office/officeart/2008/layout/VerticalCurvedList"/>
    <dgm:cxn modelId="{15AF14B3-EBEE-46A9-8FE7-C00F60280F33}" type="presParOf" srcId="{1CE2DC22-0B90-4875-932B-9F0A6FF50DF3}" destId="{02C434DD-2D45-4F8F-9D0F-D783509B0BC1}" srcOrd="1" destOrd="0" presId="urn:microsoft.com/office/officeart/2008/layout/VerticalCurvedList"/>
    <dgm:cxn modelId="{7D42CF81-3045-41B7-AB91-B8F534B5B992}" type="presParOf" srcId="{1CE2DC22-0B90-4875-932B-9F0A6FF50DF3}" destId="{ACA8FF95-A212-4D75-851F-82A0BE9B3769}" srcOrd="2" destOrd="0" presId="urn:microsoft.com/office/officeart/2008/layout/VerticalCurvedList"/>
    <dgm:cxn modelId="{0AD29021-0B21-4631-8A2D-2EE41CE75782}" type="presParOf" srcId="{ACA8FF95-A212-4D75-851F-82A0BE9B3769}" destId="{154C7DE9-8BE0-4D10-BCB4-412C88C2D589}" srcOrd="0" destOrd="0" presId="urn:microsoft.com/office/officeart/2008/layout/VerticalCurvedList"/>
    <dgm:cxn modelId="{B44277BF-DA2F-4517-8FED-5C303B449970}" type="presParOf" srcId="{1CE2DC22-0B90-4875-932B-9F0A6FF50DF3}" destId="{24488B0B-6BD8-402F-885A-32A240EC1FFF}" srcOrd="3" destOrd="0" presId="urn:microsoft.com/office/officeart/2008/layout/VerticalCurvedList"/>
    <dgm:cxn modelId="{BAAB0EF2-1C0F-4214-B761-9DE77F23C56D}" type="presParOf" srcId="{1CE2DC22-0B90-4875-932B-9F0A6FF50DF3}" destId="{CDCB7D0E-4FD1-40F0-A0D5-7D9D2F2AED27}" srcOrd="4" destOrd="0" presId="urn:microsoft.com/office/officeart/2008/layout/VerticalCurvedList"/>
    <dgm:cxn modelId="{B111B396-4444-4E31-ADD7-3AACFA3A17C5}" type="presParOf" srcId="{CDCB7D0E-4FD1-40F0-A0D5-7D9D2F2AED27}" destId="{7318BA57-DD29-4A8C-8195-95F4CB96404A}" srcOrd="0" destOrd="0" presId="urn:microsoft.com/office/officeart/2008/layout/VerticalCurvedList"/>
    <dgm:cxn modelId="{5EC1F432-C726-468D-88E8-36F1D08CD7BA}" type="presParOf" srcId="{1CE2DC22-0B90-4875-932B-9F0A6FF50DF3}" destId="{17963C55-E677-420F-B0BD-A5BACEBB82BF}" srcOrd="5" destOrd="0" presId="urn:microsoft.com/office/officeart/2008/layout/VerticalCurvedList"/>
    <dgm:cxn modelId="{5555F9B0-375C-4AC2-B844-89E6531546E5}" type="presParOf" srcId="{1CE2DC22-0B90-4875-932B-9F0A6FF50DF3}" destId="{A020F774-EA69-43CC-A28D-A43DACD0ED28}" srcOrd="6" destOrd="0" presId="urn:microsoft.com/office/officeart/2008/layout/VerticalCurvedList"/>
    <dgm:cxn modelId="{ABCA632E-5C7B-489C-934E-6CCF77751CA6}" type="presParOf" srcId="{A020F774-EA69-43CC-A28D-A43DACD0ED28}" destId="{88048A7C-872D-4AC1-A1D8-EF05109B91D9}" srcOrd="0" destOrd="0" presId="urn:microsoft.com/office/officeart/2008/layout/VerticalCurvedList"/>
    <dgm:cxn modelId="{B7716D2F-BA27-4778-8429-D4AC6DE4103E}" type="presParOf" srcId="{1CE2DC22-0B90-4875-932B-9F0A6FF50DF3}" destId="{3EFE0AED-0DD9-44B0-93F3-7932F1578084}" srcOrd="7" destOrd="0" presId="urn:microsoft.com/office/officeart/2008/layout/VerticalCurvedList"/>
    <dgm:cxn modelId="{0807BC8C-5343-4711-A942-AA86E4766A28}" type="presParOf" srcId="{1CE2DC22-0B90-4875-932B-9F0A6FF50DF3}" destId="{AEDDA37E-024B-41C8-A69E-52A985880C9D}" srcOrd="8" destOrd="0" presId="urn:microsoft.com/office/officeart/2008/layout/VerticalCurvedList"/>
    <dgm:cxn modelId="{31235803-66DA-48D2-92C2-A1E6545B3E3E}" type="presParOf" srcId="{AEDDA37E-024B-41C8-A69E-52A985880C9D}" destId="{2F5BDA01-6A32-404D-B199-11960CE21CBD}" srcOrd="0" destOrd="0" presId="urn:microsoft.com/office/officeart/2008/layout/VerticalCurvedList"/>
    <dgm:cxn modelId="{D83C10C6-7C86-4D54-9A35-63661FF85468}" type="presParOf" srcId="{1CE2DC22-0B90-4875-932B-9F0A6FF50DF3}" destId="{25C37B4A-3742-4EC8-B199-DF24A8D4754C}" srcOrd="9" destOrd="0" presId="urn:microsoft.com/office/officeart/2008/layout/VerticalCurvedList"/>
    <dgm:cxn modelId="{45D99A16-E832-4A6A-8AEF-98C447189AAC}" type="presParOf" srcId="{1CE2DC22-0B90-4875-932B-9F0A6FF50DF3}" destId="{F39ADCD9-152B-46AD-AC81-B58CBC5C41F8}" srcOrd="10" destOrd="0" presId="urn:microsoft.com/office/officeart/2008/layout/VerticalCurvedList"/>
    <dgm:cxn modelId="{983E3DCD-7119-4B19-8DBD-1F98623DDC5E}" type="presParOf" srcId="{F39ADCD9-152B-46AD-AC81-B58CBC5C41F8}" destId="{8C90B48C-1ECF-42DF-8C5E-1FF22A2BC361}" srcOrd="0" destOrd="0" presId="urn:microsoft.com/office/officeart/2008/layout/VerticalCurvedList"/>
    <dgm:cxn modelId="{703815E4-2487-4D26-AF84-77DC5873F351}" type="presParOf" srcId="{1CE2DC22-0B90-4875-932B-9F0A6FF50DF3}" destId="{7ADBE9C1-1BF9-487A-B706-21BDDF644CFE}" srcOrd="11" destOrd="0" presId="urn:microsoft.com/office/officeart/2008/layout/VerticalCurvedList"/>
    <dgm:cxn modelId="{739D9E16-9DB9-42D0-937B-5DBBC5A25C25}" type="presParOf" srcId="{1CE2DC22-0B90-4875-932B-9F0A6FF50DF3}" destId="{A2309BCB-80C3-4918-981F-03DFC9FB9D6B}" srcOrd="12" destOrd="0" presId="urn:microsoft.com/office/officeart/2008/layout/VerticalCurvedList"/>
    <dgm:cxn modelId="{EAE66D71-61D3-4C12-B3F2-04F0E7DC0864}" type="presParOf" srcId="{A2309BCB-80C3-4918-981F-03DFC9FB9D6B}" destId="{98A8AE19-388A-4F17-AA38-EE97496D47A4}" srcOrd="0" destOrd="0" presId="urn:microsoft.com/office/officeart/2008/layout/VerticalCurvedList"/>
    <dgm:cxn modelId="{1762D4F5-3C8B-497E-A7F3-F7D1394D427E}" type="presParOf" srcId="{1CE2DC22-0B90-4875-932B-9F0A6FF50DF3}" destId="{4AA657A5-C27F-42C5-9049-B97C259BD066}" srcOrd="13" destOrd="0" presId="urn:microsoft.com/office/officeart/2008/layout/VerticalCurvedList"/>
    <dgm:cxn modelId="{122B950A-31D4-47AC-89BE-554B1BA0E0F7}" type="presParOf" srcId="{1CE2DC22-0B90-4875-932B-9F0A6FF50DF3}" destId="{15DB1492-4FC3-4A9B-A101-3BB5BD89DC7B}" srcOrd="14" destOrd="0" presId="urn:microsoft.com/office/officeart/2008/layout/VerticalCurvedList"/>
    <dgm:cxn modelId="{1D23B981-4836-4BA6-A814-5F47388A0711}" type="presParOf" srcId="{15DB1492-4FC3-4A9B-A101-3BB5BD89DC7B}" destId="{CCC1B323-5F85-4971-93D6-A8981316AF4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D8FEF7-2FED-4033-B321-600261307FC0}" type="doc">
      <dgm:prSet loTypeId="urn:microsoft.com/office/officeart/2005/8/layout/hList6" loCatId="list" qsTypeId="urn:microsoft.com/office/officeart/2005/8/quickstyle/simple2" qsCatId="simple" csTypeId="urn:microsoft.com/office/officeart/2005/8/colors/accent0_3" csCatId="mainScheme" phldr="1"/>
      <dgm:spPr/>
      <dgm:t>
        <a:bodyPr/>
        <a:lstStyle/>
        <a:p>
          <a:endParaRPr lang="es-ES"/>
        </a:p>
      </dgm:t>
    </dgm:pt>
    <dgm:pt modelId="{DF2A7D29-205D-4D38-B1A0-1BB9E17FC6FA}">
      <dgm:prSet phldrT="[Texto]"/>
      <dgm:spPr/>
      <dgm:t>
        <a:bodyPr/>
        <a:lstStyle/>
        <a:p>
          <a:r>
            <a:rPr lang="es-ES" dirty="0" smtClean="0"/>
            <a:t>Amanecer con Dios</a:t>
          </a:r>
        </a:p>
        <a:p>
          <a:r>
            <a:rPr lang="es-ES" dirty="0" smtClean="0"/>
            <a:t>Lunes a Sábado  </a:t>
          </a:r>
          <a:endParaRPr lang="es-ES" dirty="0"/>
        </a:p>
      </dgm:t>
    </dgm:pt>
    <dgm:pt modelId="{A528B34E-C954-45ED-BA72-EB4F84A3ABF9}" type="parTrans" cxnId="{BDF5BE5C-5F7E-488D-9B0B-03FEE92803B3}">
      <dgm:prSet/>
      <dgm:spPr/>
      <dgm:t>
        <a:bodyPr/>
        <a:lstStyle/>
        <a:p>
          <a:endParaRPr lang="es-ES"/>
        </a:p>
      </dgm:t>
    </dgm:pt>
    <dgm:pt modelId="{0E29F1D0-6D8C-41D7-81AA-4D474AE019C9}" type="sibTrans" cxnId="{BDF5BE5C-5F7E-488D-9B0B-03FEE92803B3}">
      <dgm:prSet/>
      <dgm:spPr/>
      <dgm:t>
        <a:bodyPr/>
        <a:lstStyle/>
        <a:p>
          <a:endParaRPr lang="es-ES"/>
        </a:p>
      </dgm:t>
    </dgm:pt>
    <dgm:pt modelId="{A3572C45-F3D8-4398-8AC1-8691EFD100DA}">
      <dgm:prSet phldrT="[Texto]"/>
      <dgm:spPr/>
      <dgm:t>
        <a:bodyPr/>
        <a:lstStyle/>
        <a:p>
          <a:r>
            <a:rPr lang="es-ES" dirty="0" smtClean="0"/>
            <a:t>Momentos de reflexión </a:t>
          </a:r>
        </a:p>
        <a:p>
          <a:r>
            <a:rPr lang="es-ES" dirty="0" smtClean="0"/>
            <a:t>Diario</a:t>
          </a:r>
          <a:endParaRPr lang="es-ES" dirty="0"/>
        </a:p>
      </dgm:t>
    </dgm:pt>
    <dgm:pt modelId="{726456CD-6F59-441D-9D3C-A19A149084E8}" type="parTrans" cxnId="{ACD70715-BDD2-4552-B8B6-A22E5EAD7B43}">
      <dgm:prSet/>
      <dgm:spPr/>
      <dgm:t>
        <a:bodyPr/>
        <a:lstStyle/>
        <a:p>
          <a:endParaRPr lang="es-ES"/>
        </a:p>
      </dgm:t>
    </dgm:pt>
    <dgm:pt modelId="{83CA4B6D-830F-40DD-B2E0-EF2DDB91DE2E}" type="sibTrans" cxnId="{ACD70715-BDD2-4552-B8B6-A22E5EAD7B43}">
      <dgm:prSet/>
      <dgm:spPr/>
      <dgm:t>
        <a:bodyPr/>
        <a:lstStyle/>
        <a:p>
          <a:endParaRPr lang="es-ES"/>
        </a:p>
      </dgm:t>
    </dgm:pt>
    <dgm:pt modelId="{AFA552F1-D8F9-4828-83E1-6B13471D64A2}">
      <dgm:prSet phldrT="[Texto]"/>
      <dgm:spPr/>
      <dgm:t>
        <a:bodyPr/>
        <a:lstStyle/>
        <a:p>
          <a:r>
            <a:rPr lang="es-ES" dirty="0" smtClean="0"/>
            <a:t>Eucaristías </a:t>
          </a:r>
        </a:p>
        <a:p>
          <a:r>
            <a:rPr lang="es-ES" dirty="0" smtClean="0"/>
            <a:t>Todos los días a partir del inicio de la pandemia.</a:t>
          </a:r>
          <a:endParaRPr lang="es-ES" dirty="0"/>
        </a:p>
      </dgm:t>
    </dgm:pt>
    <dgm:pt modelId="{422ED588-CB11-4874-B04C-1CAE7FAE6DBC}" type="parTrans" cxnId="{53F64CE1-DCDF-4867-8FC0-FAA85863CC3B}">
      <dgm:prSet/>
      <dgm:spPr/>
      <dgm:t>
        <a:bodyPr/>
        <a:lstStyle/>
        <a:p>
          <a:endParaRPr lang="es-ES"/>
        </a:p>
      </dgm:t>
    </dgm:pt>
    <dgm:pt modelId="{8BCE576C-55CB-4040-AE75-6255197B47EF}" type="sibTrans" cxnId="{53F64CE1-DCDF-4867-8FC0-FAA85863CC3B}">
      <dgm:prSet/>
      <dgm:spPr/>
      <dgm:t>
        <a:bodyPr/>
        <a:lstStyle/>
        <a:p>
          <a:endParaRPr lang="es-ES"/>
        </a:p>
      </dgm:t>
    </dgm:pt>
    <dgm:pt modelId="{2C70F529-4D90-47D9-A182-7EC3A657773B}">
      <dgm:prSet phldrT="[Texto]"/>
      <dgm:spPr/>
      <dgm:t>
        <a:bodyPr/>
        <a:lstStyle/>
        <a:p>
          <a:r>
            <a:rPr lang="es-ES" dirty="0" smtClean="0"/>
            <a:t>Enlacé Radio Católica Mundial</a:t>
          </a:r>
        </a:p>
        <a:p>
          <a:r>
            <a:rPr lang="es-ES" dirty="0" smtClean="0"/>
            <a:t>Diario</a:t>
          </a:r>
          <a:endParaRPr lang="es-ES" dirty="0"/>
        </a:p>
      </dgm:t>
    </dgm:pt>
    <dgm:pt modelId="{9D52572D-335F-427B-9906-2EDE743D5C06}" type="parTrans" cxnId="{A438AF3C-EFF7-42D9-B837-EE8D3425395F}">
      <dgm:prSet/>
      <dgm:spPr/>
      <dgm:t>
        <a:bodyPr/>
        <a:lstStyle/>
        <a:p>
          <a:endParaRPr lang="es-EC"/>
        </a:p>
      </dgm:t>
    </dgm:pt>
    <dgm:pt modelId="{3D354936-4321-4FCE-88B8-5F320C670026}" type="sibTrans" cxnId="{A438AF3C-EFF7-42D9-B837-EE8D3425395F}">
      <dgm:prSet/>
      <dgm:spPr/>
      <dgm:t>
        <a:bodyPr/>
        <a:lstStyle/>
        <a:p>
          <a:endParaRPr lang="es-EC"/>
        </a:p>
      </dgm:t>
    </dgm:pt>
    <dgm:pt modelId="{9E426CE7-151D-4896-8837-8066CCD5EC39}">
      <dgm:prSet phldrT="[Texto]"/>
      <dgm:spPr/>
      <dgm:t>
        <a:bodyPr/>
        <a:lstStyle/>
        <a:p>
          <a:r>
            <a:rPr lang="es-ES" dirty="0" smtClean="0"/>
            <a:t>Fe y Vida </a:t>
          </a:r>
        </a:p>
        <a:p>
          <a:r>
            <a:rPr lang="es-ES" dirty="0" smtClean="0"/>
            <a:t>Lunes a Sábado</a:t>
          </a:r>
          <a:endParaRPr lang="es-ES" dirty="0"/>
        </a:p>
      </dgm:t>
    </dgm:pt>
    <dgm:pt modelId="{ED2EC4E4-C99D-4CB7-B3EC-81ED8BCEB16D}" type="parTrans" cxnId="{DA1D9116-6584-415A-8E97-3B9DC5557BC6}">
      <dgm:prSet/>
      <dgm:spPr/>
      <dgm:t>
        <a:bodyPr/>
        <a:lstStyle/>
        <a:p>
          <a:endParaRPr lang="es-EC"/>
        </a:p>
      </dgm:t>
    </dgm:pt>
    <dgm:pt modelId="{808AA216-1B97-4990-8222-AEAE956D04B0}" type="sibTrans" cxnId="{DA1D9116-6584-415A-8E97-3B9DC5557BC6}">
      <dgm:prSet/>
      <dgm:spPr/>
      <dgm:t>
        <a:bodyPr/>
        <a:lstStyle/>
        <a:p>
          <a:endParaRPr lang="es-EC"/>
        </a:p>
      </dgm:t>
    </dgm:pt>
    <dgm:pt modelId="{0DEA924A-7796-4CE4-8001-5EB8582E4165}">
      <dgm:prSet phldrT="[Texto]"/>
      <dgm:spPr/>
      <dgm:t>
        <a:bodyPr/>
        <a:lstStyle/>
        <a:p>
          <a:r>
            <a:rPr lang="es-ES" dirty="0" smtClean="0"/>
            <a:t>Cortos de reflexión en los tiempos litúrgicos, fineza </a:t>
          </a:r>
          <a:endParaRPr lang="es-ES" dirty="0" smtClean="0"/>
        </a:p>
        <a:p>
          <a:r>
            <a:rPr lang="es-ES" dirty="0" smtClean="0"/>
            <a:t>Radio </a:t>
          </a:r>
          <a:r>
            <a:rPr lang="es-ES" dirty="0" smtClean="0"/>
            <a:t>Paz y Bien de Ambato.</a:t>
          </a:r>
          <a:endParaRPr lang="es-ES" dirty="0"/>
        </a:p>
      </dgm:t>
    </dgm:pt>
    <dgm:pt modelId="{CA49FDC8-ADFB-4B01-B5DB-7E9CE71337A1}" type="parTrans" cxnId="{DC57676F-A3F1-4D95-AE12-E6D403AA74E2}">
      <dgm:prSet/>
      <dgm:spPr/>
      <dgm:t>
        <a:bodyPr/>
        <a:lstStyle/>
        <a:p>
          <a:endParaRPr lang="es-EC"/>
        </a:p>
      </dgm:t>
    </dgm:pt>
    <dgm:pt modelId="{9F9669DA-121C-49DD-8672-7B690CCA5D2C}" type="sibTrans" cxnId="{DC57676F-A3F1-4D95-AE12-E6D403AA74E2}">
      <dgm:prSet/>
      <dgm:spPr/>
      <dgm:t>
        <a:bodyPr/>
        <a:lstStyle/>
        <a:p>
          <a:endParaRPr lang="es-EC"/>
        </a:p>
      </dgm:t>
    </dgm:pt>
    <dgm:pt modelId="{0DBDDA36-5D65-411F-9703-7958A1889AEB}" type="pres">
      <dgm:prSet presAssocID="{05D8FEF7-2FED-4033-B321-600261307FC0}" presName="Name0" presStyleCnt="0">
        <dgm:presLayoutVars>
          <dgm:dir/>
          <dgm:resizeHandles val="exact"/>
        </dgm:presLayoutVars>
      </dgm:prSet>
      <dgm:spPr/>
      <dgm:t>
        <a:bodyPr/>
        <a:lstStyle/>
        <a:p>
          <a:endParaRPr lang="es-EC"/>
        </a:p>
      </dgm:t>
    </dgm:pt>
    <dgm:pt modelId="{5C137C56-49AB-40ED-90E2-462408DEF4A3}" type="pres">
      <dgm:prSet presAssocID="{DF2A7D29-205D-4D38-B1A0-1BB9E17FC6FA}" presName="node" presStyleLbl="node1" presStyleIdx="0" presStyleCnt="6" custLinFactX="-44457" custLinFactNeighborX="-100000" custLinFactNeighborY="3038">
        <dgm:presLayoutVars>
          <dgm:bulletEnabled val="1"/>
        </dgm:presLayoutVars>
      </dgm:prSet>
      <dgm:spPr/>
      <dgm:t>
        <a:bodyPr/>
        <a:lstStyle/>
        <a:p>
          <a:endParaRPr lang="es-EC"/>
        </a:p>
      </dgm:t>
    </dgm:pt>
    <dgm:pt modelId="{E76CF378-6030-4F81-B4D2-476F0C54C628}" type="pres">
      <dgm:prSet presAssocID="{0E29F1D0-6D8C-41D7-81AA-4D474AE019C9}" presName="sibTrans" presStyleCnt="0"/>
      <dgm:spPr/>
      <dgm:t>
        <a:bodyPr/>
        <a:lstStyle/>
        <a:p>
          <a:endParaRPr lang="es-EC"/>
        </a:p>
      </dgm:t>
    </dgm:pt>
    <dgm:pt modelId="{423A3CBD-597E-43B3-A2A9-7AD27BB62510}" type="pres">
      <dgm:prSet presAssocID="{A3572C45-F3D8-4398-8AC1-8691EFD100DA}" presName="node" presStyleLbl="node1" presStyleIdx="1" presStyleCnt="6">
        <dgm:presLayoutVars>
          <dgm:bulletEnabled val="1"/>
        </dgm:presLayoutVars>
      </dgm:prSet>
      <dgm:spPr/>
      <dgm:t>
        <a:bodyPr/>
        <a:lstStyle/>
        <a:p>
          <a:endParaRPr lang="es-EC"/>
        </a:p>
      </dgm:t>
    </dgm:pt>
    <dgm:pt modelId="{E1008DAE-7909-48E8-A2D3-82453734EEE8}" type="pres">
      <dgm:prSet presAssocID="{83CA4B6D-830F-40DD-B2E0-EF2DDB91DE2E}" presName="sibTrans" presStyleCnt="0"/>
      <dgm:spPr/>
      <dgm:t>
        <a:bodyPr/>
        <a:lstStyle/>
        <a:p>
          <a:endParaRPr lang="es-EC"/>
        </a:p>
      </dgm:t>
    </dgm:pt>
    <dgm:pt modelId="{FA7DF9DE-B622-40B3-85DD-CB59A003EFF7}" type="pres">
      <dgm:prSet presAssocID="{2C70F529-4D90-47D9-A182-7EC3A657773B}" presName="node" presStyleLbl="node1" presStyleIdx="2" presStyleCnt="6">
        <dgm:presLayoutVars>
          <dgm:bulletEnabled val="1"/>
        </dgm:presLayoutVars>
      </dgm:prSet>
      <dgm:spPr/>
      <dgm:t>
        <a:bodyPr/>
        <a:lstStyle/>
        <a:p>
          <a:endParaRPr lang="es-EC"/>
        </a:p>
      </dgm:t>
    </dgm:pt>
    <dgm:pt modelId="{8582C5C0-3F2B-4BE6-8A22-9B80F33FE25D}" type="pres">
      <dgm:prSet presAssocID="{3D354936-4321-4FCE-88B8-5F320C670026}" presName="sibTrans" presStyleCnt="0"/>
      <dgm:spPr/>
      <dgm:t>
        <a:bodyPr/>
        <a:lstStyle/>
        <a:p>
          <a:endParaRPr lang="es-EC"/>
        </a:p>
      </dgm:t>
    </dgm:pt>
    <dgm:pt modelId="{079D09F6-F630-41F5-AEA1-4C3909D098BC}" type="pres">
      <dgm:prSet presAssocID="{AFA552F1-D8F9-4828-83E1-6B13471D64A2}" presName="node" presStyleLbl="node1" presStyleIdx="3" presStyleCnt="6">
        <dgm:presLayoutVars>
          <dgm:bulletEnabled val="1"/>
        </dgm:presLayoutVars>
      </dgm:prSet>
      <dgm:spPr/>
      <dgm:t>
        <a:bodyPr/>
        <a:lstStyle/>
        <a:p>
          <a:endParaRPr lang="es-EC"/>
        </a:p>
      </dgm:t>
    </dgm:pt>
    <dgm:pt modelId="{625914AA-20ED-4EC8-A198-9FCDAB3A3584}" type="pres">
      <dgm:prSet presAssocID="{8BCE576C-55CB-4040-AE75-6255197B47EF}" presName="sibTrans" presStyleCnt="0"/>
      <dgm:spPr/>
    </dgm:pt>
    <dgm:pt modelId="{578532FF-6583-44C2-A702-95AF02A1A8AD}" type="pres">
      <dgm:prSet presAssocID="{9E426CE7-151D-4896-8837-8066CCD5EC39}" presName="node" presStyleLbl="node1" presStyleIdx="4" presStyleCnt="6">
        <dgm:presLayoutVars>
          <dgm:bulletEnabled val="1"/>
        </dgm:presLayoutVars>
      </dgm:prSet>
      <dgm:spPr/>
      <dgm:t>
        <a:bodyPr/>
        <a:lstStyle/>
        <a:p>
          <a:endParaRPr lang="es-EC"/>
        </a:p>
      </dgm:t>
    </dgm:pt>
    <dgm:pt modelId="{D671755C-021B-41A0-A124-90F8C4CC85E0}" type="pres">
      <dgm:prSet presAssocID="{808AA216-1B97-4990-8222-AEAE956D04B0}" presName="sibTrans" presStyleCnt="0"/>
      <dgm:spPr/>
    </dgm:pt>
    <dgm:pt modelId="{17869206-AA82-4820-B5E4-4BDEE0C2D1AF}" type="pres">
      <dgm:prSet presAssocID="{0DEA924A-7796-4CE4-8001-5EB8582E4165}" presName="node" presStyleLbl="node1" presStyleIdx="5" presStyleCnt="6">
        <dgm:presLayoutVars>
          <dgm:bulletEnabled val="1"/>
        </dgm:presLayoutVars>
      </dgm:prSet>
      <dgm:spPr/>
      <dgm:t>
        <a:bodyPr/>
        <a:lstStyle/>
        <a:p>
          <a:endParaRPr lang="es-EC"/>
        </a:p>
      </dgm:t>
    </dgm:pt>
  </dgm:ptLst>
  <dgm:cxnLst>
    <dgm:cxn modelId="{2543A842-B373-41AC-B11C-61D23B65F0AA}" type="presOf" srcId="{AFA552F1-D8F9-4828-83E1-6B13471D64A2}" destId="{079D09F6-F630-41F5-AEA1-4C3909D098BC}" srcOrd="0" destOrd="0" presId="urn:microsoft.com/office/officeart/2005/8/layout/hList6"/>
    <dgm:cxn modelId="{53F64CE1-DCDF-4867-8FC0-FAA85863CC3B}" srcId="{05D8FEF7-2FED-4033-B321-600261307FC0}" destId="{AFA552F1-D8F9-4828-83E1-6B13471D64A2}" srcOrd="3" destOrd="0" parTransId="{422ED588-CB11-4874-B04C-1CAE7FAE6DBC}" sibTransId="{8BCE576C-55CB-4040-AE75-6255197B47EF}"/>
    <dgm:cxn modelId="{ACD70715-BDD2-4552-B8B6-A22E5EAD7B43}" srcId="{05D8FEF7-2FED-4033-B321-600261307FC0}" destId="{A3572C45-F3D8-4398-8AC1-8691EFD100DA}" srcOrd="1" destOrd="0" parTransId="{726456CD-6F59-441D-9D3C-A19A149084E8}" sibTransId="{83CA4B6D-830F-40DD-B2E0-EF2DDB91DE2E}"/>
    <dgm:cxn modelId="{221F3484-38B7-4482-A964-186F1BE314A2}" type="presOf" srcId="{DF2A7D29-205D-4D38-B1A0-1BB9E17FC6FA}" destId="{5C137C56-49AB-40ED-90E2-462408DEF4A3}" srcOrd="0" destOrd="0" presId="urn:microsoft.com/office/officeart/2005/8/layout/hList6"/>
    <dgm:cxn modelId="{EDEE4B48-A4F3-4A84-9D73-65014A6CF6C0}" type="presOf" srcId="{9E426CE7-151D-4896-8837-8066CCD5EC39}" destId="{578532FF-6583-44C2-A702-95AF02A1A8AD}" srcOrd="0" destOrd="0" presId="urn:microsoft.com/office/officeart/2005/8/layout/hList6"/>
    <dgm:cxn modelId="{B047A12A-909A-43FD-B124-8D05BA818A92}" type="presOf" srcId="{05D8FEF7-2FED-4033-B321-600261307FC0}" destId="{0DBDDA36-5D65-411F-9703-7958A1889AEB}" srcOrd="0" destOrd="0" presId="urn:microsoft.com/office/officeart/2005/8/layout/hList6"/>
    <dgm:cxn modelId="{F0EF0389-3F5E-49CA-9EEA-02FCEE219C9E}" type="presOf" srcId="{0DEA924A-7796-4CE4-8001-5EB8582E4165}" destId="{17869206-AA82-4820-B5E4-4BDEE0C2D1AF}" srcOrd="0" destOrd="0" presId="urn:microsoft.com/office/officeart/2005/8/layout/hList6"/>
    <dgm:cxn modelId="{E43E3D5D-2FC3-4523-AC0F-F9B82E669807}" type="presOf" srcId="{A3572C45-F3D8-4398-8AC1-8691EFD100DA}" destId="{423A3CBD-597E-43B3-A2A9-7AD27BB62510}" srcOrd="0" destOrd="0" presId="urn:microsoft.com/office/officeart/2005/8/layout/hList6"/>
    <dgm:cxn modelId="{77893013-DBFC-4371-A793-BB6D4E80FC8C}" type="presOf" srcId="{2C70F529-4D90-47D9-A182-7EC3A657773B}" destId="{FA7DF9DE-B622-40B3-85DD-CB59A003EFF7}" srcOrd="0" destOrd="0" presId="urn:microsoft.com/office/officeart/2005/8/layout/hList6"/>
    <dgm:cxn modelId="{DA1D9116-6584-415A-8E97-3B9DC5557BC6}" srcId="{05D8FEF7-2FED-4033-B321-600261307FC0}" destId="{9E426CE7-151D-4896-8837-8066CCD5EC39}" srcOrd="4" destOrd="0" parTransId="{ED2EC4E4-C99D-4CB7-B3EC-81ED8BCEB16D}" sibTransId="{808AA216-1B97-4990-8222-AEAE956D04B0}"/>
    <dgm:cxn modelId="{BDF5BE5C-5F7E-488D-9B0B-03FEE92803B3}" srcId="{05D8FEF7-2FED-4033-B321-600261307FC0}" destId="{DF2A7D29-205D-4D38-B1A0-1BB9E17FC6FA}" srcOrd="0" destOrd="0" parTransId="{A528B34E-C954-45ED-BA72-EB4F84A3ABF9}" sibTransId="{0E29F1D0-6D8C-41D7-81AA-4D474AE019C9}"/>
    <dgm:cxn modelId="{A438AF3C-EFF7-42D9-B837-EE8D3425395F}" srcId="{05D8FEF7-2FED-4033-B321-600261307FC0}" destId="{2C70F529-4D90-47D9-A182-7EC3A657773B}" srcOrd="2" destOrd="0" parTransId="{9D52572D-335F-427B-9906-2EDE743D5C06}" sibTransId="{3D354936-4321-4FCE-88B8-5F320C670026}"/>
    <dgm:cxn modelId="{DC57676F-A3F1-4D95-AE12-E6D403AA74E2}" srcId="{05D8FEF7-2FED-4033-B321-600261307FC0}" destId="{0DEA924A-7796-4CE4-8001-5EB8582E4165}" srcOrd="5" destOrd="0" parTransId="{CA49FDC8-ADFB-4B01-B5DB-7E9CE71337A1}" sibTransId="{9F9669DA-121C-49DD-8672-7B690CCA5D2C}"/>
    <dgm:cxn modelId="{816CD53B-4C84-4CB8-B585-03B6585EDA71}" type="presParOf" srcId="{0DBDDA36-5D65-411F-9703-7958A1889AEB}" destId="{5C137C56-49AB-40ED-90E2-462408DEF4A3}" srcOrd="0" destOrd="0" presId="urn:microsoft.com/office/officeart/2005/8/layout/hList6"/>
    <dgm:cxn modelId="{D249DB38-EA7D-424A-A3C6-EA61BEC89521}" type="presParOf" srcId="{0DBDDA36-5D65-411F-9703-7958A1889AEB}" destId="{E76CF378-6030-4F81-B4D2-476F0C54C628}" srcOrd="1" destOrd="0" presId="urn:microsoft.com/office/officeart/2005/8/layout/hList6"/>
    <dgm:cxn modelId="{147F624B-6BE4-44D7-81A6-357D11793FE8}" type="presParOf" srcId="{0DBDDA36-5D65-411F-9703-7958A1889AEB}" destId="{423A3CBD-597E-43B3-A2A9-7AD27BB62510}" srcOrd="2" destOrd="0" presId="urn:microsoft.com/office/officeart/2005/8/layout/hList6"/>
    <dgm:cxn modelId="{78D000A1-218C-4AD1-9BBF-9DAB127CAF44}" type="presParOf" srcId="{0DBDDA36-5D65-411F-9703-7958A1889AEB}" destId="{E1008DAE-7909-48E8-A2D3-82453734EEE8}" srcOrd="3" destOrd="0" presId="urn:microsoft.com/office/officeart/2005/8/layout/hList6"/>
    <dgm:cxn modelId="{474BF933-35A5-4936-A265-8B0DA83F66CB}" type="presParOf" srcId="{0DBDDA36-5D65-411F-9703-7958A1889AEB}" destId="{FA7DF9DE-B622-40B3-85DD-CB59A003EFF7}" srcOrd="4" destOrd="0" presId="urn:microsoft.com/office/officeart/2005/8/layout/hList6"/>
    <dgm:cxn modelId="{BC0EB238-E105-4DD2-A18F-21538D4BB915}" type="presParOf" srcId="{0DBDDA36-5D65-411F-9703-7958A1889AEB}" destId="{8582C5C0-3F2B-4BE6-8A22-9B80F33FE25D}" srcOrd="5" destOrd="0" presId="urn:microsoft.com/office/officeart/2005/8/layout/hList6"/>
    <dgm:cxn modelId="{CB06DDD3-F9A4-4D97-A31E-F173CAAC1669}" type="presParOf" srcId="{0DBDDA36-5D65-411F-9703-7958A1889AEB}" destId="{079D09F6-F630-41F5-AEA1-4C3909D098BC}" srcOrd="6" destOrd="0" presId="urn:microsoft.com/office/officeart/2005/8/layout/hList6"/>
    <dgm:cxn modelId="{9307CF10-0DF3-4557-ADA2-A91A3288666D}" type="presParOf" srcId="{0DBDDA36-5D65-411F-9703-7958A1889AEB}" destId="{625914AA-20ED-4EC8-A198-9FCDAB3A3584}" srcOrd="7" destOrd="0" presId="urn:microsoft.com/office/officeart/2005/8/layout/hList6"/>
    <dgm:cxn modelId="{5109A6BE-913F-49FC-9EC3-E0D922F04F0A}" type="presParOf" srcId="{0DBDDA36-5D65-411F-9703-7958A1889AEB}" destId="{578532FF-6583-44C2-A702-95AF02A1A8AD}" srcOrd="8" destOrd="0" presId="urn:microsoft.com/office/officeart/2005/8/layout/hList6"/>
    <dgm:cxn modelId="{F7B22DA5-BE2C-4467-9924-A7BF38D008FA}" type="presParOf" srcId="{0DBDDA36-5D65-411F-9703-7958A1889AEB}" destId="{D671755C-021B-41A0-A124-90F8C4CC85E0}" srcOrd="9" destOrd="0" presId="urn:microsoft.com/office/officeart/2005/8/layout/hList6"/>
    <dgm:cxn modelId="{B42ADB82-5B18-4FB0-AF95-0303115E6330}" type="presParOf" srcId="{0DBDDA36-5D65-411F-9703-7958A1889AEB}" destId="{17869206-AA82-4820-B5E4-4BDEE0C2D1AF}"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5ECEBE-E455-429E-9ACE-576D3456DD32}" type="doc">
      <dgm:prSet loTypeId="urn:microsoft.com/office/officeart/2008/layout/HorizontalMultiLevelHierarchy" loCatId="hierarchy" qsTypeId="urn:microsoft.com/office/officeart/2005/8/quickstyle/simple5" qsCatId="simple" csTypeId="urn:microsoft.com/office/officeart/2005/8/colors/accent1_1" csCatId="accent1" phldr="1"/>
      <dgm:spPr/>
      <dgm:t>
        <a:bodyPr/>
        <a:lstStyle/>
        <a:p>
          <a:endParaRPr lang="es-EC"/>
        </a:p>
      </dgm:t>
    </dgm:pt>
    <dgm:pt modelId="{A5BB11AF-CC22-4546-8F5C-94A0A2C0692A}">
      <dgm:prSet phldrT="[Texto]" custT="1"/>
      <dgm:spPr/>
      <dgm:t>
        <a:bodyPr/>
        <a:lstStyle/>
        <a:p>
          <a:r>
            <a:rPr lang="es-EC" sz="1600" dirty="0" smtClean="0">
              <a:latin typeface="Bookman Old Style" pitchFamily="18" charset="0"/>
            </a:rPr>
            <a:t>PROGRAMAS 2020</a:t>
          </a:r>
          <a:endParaRPr lang="es-EC" sz="1600" dirty="0">
            <a:latin typeface="Bookman Old Style" pitchFamily="18" charset="0"/>
          </a:endParaRPr>
        </a:p>
      </dgm:t>
    </dgm:pt>
    <dgm:pt modelId="{7CB60B44-D766-4DB2-95EE-0483904508EB}" type="parTrans" cxnId="{80B16EB4-41E2-4937-A234-4937449949FC}">
      <dgm:prSet/>
      <dgm:spPr/>
      <dgm:t>
        <a:bodyPr/>
        <a:lstStyle/>
        <a:p>
          <a:endParaRPr lang="es-EC"/>
        </a:p>
      </dgm:t>
    </dgm:pt>
    <dgm:pt modelId="{8A8053B4-971E-4857-BEEB-4B851FAEE3ED}" type="sibTrans" cxnId="{80B16EB4-41E2-4937-A234-4937449949FC}">
      <dgm:prSet/>
      <dgm:spPr/>
      <dgm:t>
        <a:bodyPr/>
        <a:lstStyle/>
        <a:p>
          <a:endParaRPr lang="es-EC"/>
        </a:p>
      </dgm:t>
    </dgm:pt>
    <dgm:pt modelId="{7BAB13F8-1F42-498D-9808-B51F7A3216A8}">
      <dgm:prSet phldrT="[Texto]" custT="1"/>
      <dgm:spPr/>
      <dgm:t>
        <a:bodyPr/>
        <a:lstStyle/>
        <a:p>
          <a:r>
            <a:rPr lang="es-EC" sz="1400" dirty="0" smtClean="0">
              <a:latin typeface="Bookman Old Style" pitchFamily="18" charset="0"/>
            </a:rPr>
            <a:t>NUEVOS</a:t>
          </a:r>
          <a:endParaRPr lang="es-EC" sz="1400" dirty="0">
            <a:latin typeface="Bookman Old Style" pitchFamily="18" charset="0"/>
          </a:endParaRPr>
        </a:p>
      </dgm:t>
    </dgm:pt>
    <dgm:pt modelId="{7F2641EA-63EA-4EC8-B0C9-A311B2D23664}" type="parTrans" cxnId="{E30907F9-7EBC-44ED-94CA-E5394C1B96AC}">
      <dgm:prSet/>
      <dgm:spPr/>
      <dgm:t>
        <a:bodyPr/>
        <a:lstStyle/>
        <a:p>
          <a:endParaRPr lang="es-EC"/>
        </a:p>
      </dgm:t>
    </dgm:pt>
    <dgm:pt modelId="{585EB9E5-B0C1-4899-94ED-20BA023A0A9A}" type="sibTrans" cxnId="{E30907F9-7EBC-44ED-94CA-E5394C1B96AC}">
      <dgm:prSet/>
      <dgm:spPr/>
      <dgm:t>
        <a:bodyPr/>
        <a:lstStyle/>
        <a:p>
          <a:endParaRPr lang="es-EC"/>
        </a:p>
      </dgm:t>
    </dgm:pt>
    <dgm:pt modelId="{12F7ABA9-494C-45AF-A8AD-6CB4D9AFFF8B}">
      <dgm:prSet phldrT="[Texto]" custT="1"/>
      <dgm:spPr/>
      <dgm:t>
        <a:bodyPr/>
        <a:lstStyle/>
        <a:p>
          <a:r>
            <a:rPr lang="es-EC" sz="1200" dirty="0" smtClean="0">
              <a:latin typeface="Bookman Old Style" pitchFamily="18" charset="0"/>
            </a:rPr>
            <a:t>APRENDAMOS EN CASA</a:t>
          </a:r>
          <a:endParaRPr lang="es-EC" sz="1200" dirty="0">
            <a:latin typeface="Bookman Old Style" pitchFamily="18" charset="0"/>
          </a:endParaRPr>
        </a:p>
      </dgm:t>
    </dgm:pt>
    <dgm:pt modelId="{4271D653-E876-46D0-ACA8-F6D8DB71D5D2}" type="parTrans" cxnId="{9F47A0A3-A3F8-4876-927F-C4979F76C54C}">
      <dgm:prSet/>
      <dgm:spPr/>
      <dgm:t>
        <a:bodyPr/>
        <a:lstStyle/>
        <a:p>
          <a:endParaRPr lang="es-EC"/>
        </a:p>
      </dgm:t>
    </dgm:pt>
    <dgm:pt modelId="{130451BD-BA50-41E6-BC90-F381593BDE9C}" type="sibTrans" cxnId="{9F47A0A3-A3F8-4876-927F-C4979F76C54C}">
      <dgm:prSet/>
      <dgm:spPr/>
      <dgm:t>
        <a:bodyPr/>
        <a:lstStyle/>
        <a:p>
          <a:endParaRPr lang="es-EC"/>
        </a:p>
      </dgm:t>
    </dgm:pt>
    <dgm:pt modelId="{F4AD72CD-C4BF-4D76-87A6-409D1FD9883C}">
      <dgm:prSet phldrT="[Texto]" custT="1"/>
      <dgm:spPr/>
      <dgm:t>
        <a:bodyPr/>
        <a:lstStyle/>
        <a:p>
          <a:r>
            <a:rPr lang="es-EC" sz="1400" dirty="0" smtClean="0">
              <a:latin typeface="Bookman Old Style" pitchFamily="18" charset="0"/>
            </a:rPr>
            <a:t>ENLACE</a:t>
          </a:r>
          <a:endParaRPr lang="es-EC" sz="1400" dirty="0">
            <a:latin typeface="Bookman Old Style" pitchFamily="18" charset="0"/>
          </a:endParaRPr>
        </a:p>
      </dgm:t>
    </dgm:pt>
    <dgm:pt modelId="{068A586D-9922-4B34-B1C9-0BA8E7ACAD5C}" type="parTrans" cxnId="{E7CB75A1-282C-45E3-A3EA-90EFC875321F}">
      <dgm:prSet/>
      <dgm:spPr/>
      <dgm:t>
        <a:bodyPr/>
        <a:lstStyle/>
        <a:p>
          <a:endParaRPr lang="es-EC"/>
        </a:p>
      </dgm:t>
    </dgm:pt>
    <dgm:pt modelId="{29A5C6D7-D7DF-4422-8181-5FDABED0B683}" type="sibTrans" cxnId="{E7CB75A1-282C-45E3-A3EA-90EFC875321F}">
      <dgm:prSet/>
      <dgm:spPr/>
      <dgm:t>
        <a:bodyPr/>
        <a:lstStyle/>
        <a:p>
          <a:endParaRPr lang="es-EC"/>
        </a:p>
      </dgm:t>
    </dgm:pt>
    <dgm:pt modelId="{803D8D4F-7F03-4465-BDC1-AB193C5F2476}">
      <dgm:prSet phldrT="[Texto]" custT="1"/>
      <dgm:spPr/>
      <dgm:t>
        <a:bodyPr/>
        <a:lstStyle/>
        <a:p>
          <a:r>
            <a:rPr lang="es-EC" sz="1400" dirty="0" smtClean="0">
              <a:latin typeface="Bookman Old Style" pitchFamily="18" charset="0"/>
            </a:rPr>
            <a:t>RADIO CATÓLICA MUNDIAL</a:t>
          </a:r>
          <a:endParaRPr lang="es-EC" sz="1400" dirty="0">
            <a:latin typeface="Bookman Old Style" pitchFamily="18" charset="0"/>
          </a:endParaRPr>
        </a:p>
      </dgm:t>
    </dgm:pt>
    <dgm:pt modelId="{59EE3D65-37E4-47BE-AFDA-BB7C0778A588}" type="parTrans" cxnId="{0EB29556-F5DE-4AA4-987D-88E1C90EA5F1}">
      <dgm:prSet/>
      <dgm:spPr/>
      <dgm:t>
        <a:bodyPr/>
        <a:lstStyle/>
        <a:p>
          <a:endParaRPr lang="es-EC"/>
        </a:p>
      </dgm:t>
    </dgm:pt>
    <dgm:pt modelId="{279AEF4C-11C5-4DF3-A644-454FE5299B33}" type="sibTrans" cxnId="{0EB29556-F5DE-4AA4-987D-88E1C90EA5F1}">
      <dgm:prSet/>
      <dgm:spPr/>
      <dgm:t>
        <a:bodyPr/>
        <a:lstStyle/>
        <a:p>
          <a:endParaRPr lang="es-EC"/>
        </a:p>
      </dgm:t>
    </dgm:pt>
    <dgm:pt modelId="{97E2D6D6-8998-4386-912D-FF242295D6F4}">
      <dgm:prSet phldrT="[Texto]" custT="1"/>
      <dgm:spPr/>
      <dgm:t>
        <a:bodyPr/>
        <a:lstStyle/>
        <a:p>
          <a:r>
            <a:rPr lang="es-EC" sz="1200" dirty="0" smtClean="0">
              <a:latin typeface="Bookman Old Style" pitchFamily="18" charset="0"/>
            </a:rPr>
            <a:t>EL INFORMATIVO</a:t>
          </a:r>
          <a:endParaRPr lang="es-EC" sz="1200" dirty="0">
            <a:latin typeface="Bookman Old Style" pitchFamily="18" charset="0"/>
          </a:endParaRPr>
        </a:p>
      </dgm:t>
    </dgm:pt>
    <dgm:pt modelId="{EEC233D4-C0E6-4719-90A6-8079AFA7E641}" type="parTrans" cxnId="{123705BD-4C93-4392-BAEF-4A4C0F4A1D6B}">
      <dgm:prSet/>
      <dgm:spPr/>
      <dgm:t>
        <a:bodyPr/>
        <a:lstStyle/>
        <a:p>
          <a:endParaRPr lang="es-EC"/>
        </a:p>
      </dgm:t>
    </dgm:pt>
    <dgm:pt modelId="{0BE15968-CD94-415D-8324-FA4AE0422B4F}" type="sibTrans" cxnId="{123705BD-4C93-4392-BAEF-4A4C0F4A1D6B}">
      <dgm:prSet/>
      <dgm:spPr/>
      <dgm:t>
        <a:bodyPr/>
        <a:lstStyle/>
        <a:p>
          <a:endParaRPr lang="es-EC"/>
        </a:p>
      </dgm:t>
    </dgm:pt>
    <dgm:pt modelId="{FD9E78AD-1DCD-49D3-8BC2-541F02C8DE7B}">
      <dgm:prSet phldrT="[Texto]" custT="1"/>
      <dgm:spPr/>
      <dgm:t>
        <a:bodyPr/>
        <a:lstStyle/>
        <a:p>
          <a:r>
            <a:rPr lang="es-EC" sz="1200" dirty="0" smtClean="0">
              <a:latin typeface="Bookman Old Style" pitchFamily="18" charset="0"/>
            </a:rPr>
            <a:t>NOCHES DE LUNA LLENA</a:t>
          </a:r>
          <a:endParaRPr lang="es-EC" sz="1200" dirty="0">
            <a:latin typeface="Bookman Old Style" pitchFamily="18" charset="0"/>
          </a:endParaRPr>
        </a:p>
      </dgm:t>
    </dgm:pt>
    <dgm:pt modelId="{DE083F43-47C1-4443-BFEE-F9FFE790722B}" type="parTrans" cxnId="{0EBEDD6E-CF50-4E54-BAD0-37ACBE908991}">
      <dgm:prSet/>
      <dgm:spPr/>
      <dgm:t>
        <a:bodyPr/>
        <a:lstStyle/>
        <a:p>
          <a:endParaRPr lang="es-EC"/>
        </a:p>
      </dgm:t>
    </dgm:pt>
    <dgm:pt modelId="{C08D9B1B-AECA-4982-8F34-1676F639112E}" type="sibTrans" cxnId="{0EBEDD6E-CF50-4E54-BAD0-37ACBE908991}">
      <dgm:prSet/>
      <dgm:spPr/>
      <dgm:t>
        <a:bodyPr/>
        <a:lstStyle/>
        <a:p>
          <a:endParaRPr lang="es-EC"/>
        </a:p>
      </dgm:t>
    </dgm:pt>
    <dgm:pt modelId="{D0CCDF6C-A83D-491E-9792-F1C69A3EE224}">
      <dgm:prSet phldrT="[Texto]" custT="1"/>
      <dgm:spPr/>
      <dgm:t>
        <a:bodyPr/>
        <a:lstStyle/>
        <a:p>
          <a:r>
            <a:rPr lang="es-EC" sz="1200" dirty="0" smtClean="0">
              <a:latin typeface="Bookman Old Style" pitchFamily="18" charset="0"/>
            </a:rPr>
            <a:t>EL OCASO DEL PACIFICO</a:t>
          </a:r>
          <a:endParaRPr lang="es-EC" sz="1200" dirty="0">
            <a:latin typeface="Bookman Old Style" pitchFamily="18" charset="0"/>
          </a:endParaRPr>
        </a:p>
      </dgm:t>
    </dgm:pt>
    <dgm:pt modelId="{31C8F704-F62A-475B-96A3-8049A15B4773}" type="parTrans" cxnId="{717B8757-3E01-4BFA-93F6-C37883748C74}">
      <dgm:prSet/>
      <dgm:spPr/>
      <dgm:t>
        <a:bodyPr/>
        <a:lstStyle/>
        <a:p>
          <a:endParaRPr lang="es-EC"/>
        </a:p>
      </dgm:t>
    </dgm:pt>
    <dgm:pt modelId="{1B633A6A-DEC4-44CA-9CFD-E8DA5BE21EDB}" type="sibTrans" cxnId="{717B8757-3E01-4BFA-93F6-C37883748C74}">
      <dgm:prSet/>
      <dgm:spPr/>
      <dgm:t>
        <a:bodyPr/>
        <a:lstStyle/>
        <a:p>
          <a:endParaRPr lang="es-EC"/>
        </a:p>
      </dgm:t>
    </dgm:pt>
    <dgm:pt modelId="{E60A7CA8-333E-4C60-B16C-F543704C2AFA}">
      <dgm:prSet phldrT="[Texto]" custT="1"/>
      <dgm:spPr/>
      <dgm:t>
        <a:bodyPr/>
        <a:lstStyle/>
        <a:p>
          <a:r>
            <a:rPr lang="es-EC" sz="1200" dirty="0" smtClean="0">
              <a:latin typeface="Bookman Old Style" pitchFamily="18" charset="0"/>
            </a:rPr>
            <a:t>HACER QUE LAS COSAS PASEN</a:t>
          </a:r>
          <a:endParaRPr lang="es-EC" sz="1200" dirty="0">
            <a:latin typeface="Bookman Old Style" pitchFamily="18" charset="0"/>
          </a:endParaRPr>
        </a:p>
      </dgm:t>
    </dgm:pt>
    <dgm:pt modelId="{8D1E85B7-358A-4BE6-925D-065106278DD4}" type="parTrans" cxnId="{687D211B-1AF7-4453-BB01-B6FE8D6F16FF}">
      <dgm:prSet/>
      <dgm:spPr/>
      <dgm:t>
        <a:bodyPr/>
        <a:lstStyle/>
        <a:p>
          <a:endParaRPr lang="es-EC"/>
        </a:p>
      </dgm:t>
    </dgm:pt>
    <dgm:pt modelId="{7D45DF21-7817-4DA5-95B6-5FD2BA8B1526}" type="sibTrans" cxnId="{687D211B-1AF7-4453-BB01-B6FE8D6F16FF}">
      <dgm:prSet/>
      <dgm:spPr/>
      <dgm:t>
        <a:bodyPr/>
        <a:lstStyle/>
        <a:p>
          <a:endParaRPr lang="es-EC"/>
        </a:p>
      </dgm:t>
    </dgm:pt>
    <dgm:pt modelId="{F84E0202-61E1-40EB-BD42-2A2EE3277818}" type="pres">
      <dgm:prSet presAssocID="{E35ECEBE-E455-429E-9ACE-576D3456DD32}" presName="Name0" presStyleCnt="0">
        <dgm:presLayoutVars>
          <dgm:chPref val="1"/>
          <dgm:dir/>
          <dgm:animOne val="branch"/>
          <dgm:animLvl val="lvl"/>
          <dgm:resizeHandles val="exact"/>
        </dgm:presLayoutVars>
      </dgm:prSet>
      <dgm:spPr/>
      <dgm:t>
        <a:bodyPr/>
        <a:lstStyle/>
        <a:p>
          <a:endParaRPr lang="es-EC"/>
        </a:p>
      </dgm:t>
    </dgm:pt>
    <dgm:pt modelId="{71D5A38A-8C42-4E27-8E4A-2A88E5ABE99D}" type="pres">
      <dgm:prSet presAssocID="{A5BB11AF-CC22-4546-8F5C-94A0A2C0692A}" presName="root1" presStyleCnt="0"/>
      <dgm:spPr/>
      <dgm:t>
        <a:bodyPr/>
        <a:lstStyle/>
        <a:p>
          <a:endParaRPr lang="es-EC"/>
        </a:p>
      </dgm:t>
    </dgm:pt>
    <dgm:pt modelId="{F66D1B21-DC90-4F1C-BE6D-3D8F794DE980}" type="pres">
      <dgm:prSet presAssocID="{A5BB11AF-CC22-4546-8F5C-94A0A2C0692A}" presName="LevelOneTextNode" presStyleLbl="node0" presStyleIdx="0" presStyleCnt="1">
        <dgm:presLayoutVars>
          <dgm:chPref val="3"/>
        </dgm:presLayoutVars>
      </dgm:prSet>
      <dgm:spPr/>
      <dgm:t>
        <a:bodyPr/>
        <a:lstStyle/>
        <a:p>
          <a:endParaRPr lang="es-EC"/>
        </a:p>
      </dgm:t>
    </dgm:pt>
    <dgm:pt modelId="{7BC67727-DDE9-43FE-BFD9-4DBDD19DB551}" type="pres">
      <dgm:prSet presAssocID="{A5BB11AF-CC22-4546-8F5C-94A0A2C0692A}" presName="level2hierChild" presStyleCnt="0"/>
      <dgm:spPr/>
      <dgm:t>
        <a:bodyPr/>
        <a:lstStyle/>
        <a:p>
          <a:endParaRPr lang="es-EC"/>
        </a:p>
      </dgm:t>
    </dgm:pt>
    <dgm:pt modelId="{830E74F6-872E-426C-A788-EBF01BF01C54}" type="pres">
      <dgm:prSet presAssocID="{7F2641EA-63EA-4EC8-B0C9-A311B2D23664}" presName="conn2-1" presStyleLbl="parChTrans1D2" presStyleIdx="0" presStyleCnt="2"/>
      <dgm:spPr/>
      <dgm:t>
        <a:bodyPr/>
        <a:lstStyle/>
        <a:p>
          <a:endParaRPr lang="es-EC"/>
        </a:p>
      </dgm:t>
    </dgm:pt>
    <dgm:pt modelId="{F836D54E-9936-4D6E-A264-D9B0F6D4524F}" type="pres">
      <dgm:prSet presAssocID="{7F2641EA-63EA-4EC8-B0C9-A311B2D23664}" presName="connTx" presStyleLbl="parChTrans1D2" presStyleIdx="0" presStyleCnt="2"/>
      <dgm:spPr/>
      <dgm:t>
        <a:bodyPr/>
        <a:lstStyle/>
        <a:p>
          <a:endParaRPr lang="es-EC"/>
        </a:p>
      </dgm:t>
    </dgm:pt>
    <dgm:pt modelId="{8058C474-9426-4621-B82E-7AB65370B2E6}" type="pres">
      <dgm:prSet presAssocID="{7BAB13F8-1F42-498D-9808-B51F7A3216A8}" presName="root2" presStyleCnt="0"/>
      <dgm:spPr/>
      <dgm:t>
        <a:bodyPr/>
        <a:lstStyle/>
        <a:p>
          <a:endParaRPr lang="es-EC"/>
        </a:p>
      </dgm:t>
    </dgm:pt>
    <dgm:pt modelId="{36592927-605C-4884-B886-323BC908B2C0}" type="pres">
      <dgm:prSet presAssocID="{7BAB13F8-1F42-498D-9808-B51F7A3216A8}" presName="LevelTwoTextNode" presStyleLbl="node2" presStyleIdx="0" presStyleCnt="2" custLinFactNeighborY="0">
        <dgm:presLayoutVars>
          <dgm:chPref val="3"/>
        </dgm:presLayoutVars>
      </dgm:prSet>
      <dgm:spPr/>
      <dgm:t>
        <a:bodyPr/>
        <a:lstStyle/>
        <a:p>
          <a:endParaRPr lang="es-EC"/>
        </a:p>
      </dgm:t>
    </dgm:pt>
    <dgm:pt modelId="{5FE95B6D-7376-43F4-AA9F-83C78284340A}" type="pres">
      <dgm:prSet presAssocID="{7BAB13F8-1F42-498D-9808-B51F7A3216A8}" presName="level3hierChild" presStyleCnt="0"/>
      <dgm:spPr/>
      <dgm:t>
        <a:bodyPr/>
        <a:lstStyle/>
        <a:p>
          <a:endParaRPr lang="es-EC"/>
        </a:p>
      </dgm:t>
    </dgm:pt>
    <dgm:pt modelId="{73DF566A-54BA-4E63-A1B4-19A60930E211}" type="pres">
      <dgm:prSet presAssocID="{4271D653-E876-46D0-ACA8-F6D8DB71D5D2}" presName="conn2-1" presStyleLbl="parChTrans1D3" presStyleIdx="0" presStyleCnt="6"/>
      <dgm:spPr/>
      <dgm:t>
        <a:bodyPr/>
        <a:lstStyle/>
        <a:p>
          <a:endParaRPr lang="es-EC"/>
        </a:p>
      </dgm:t>
    </dgm:pt>
    <dgm:pt modelId="{7C4C5694-ECAE-4CBC-905D-95FC08DFEA3A}" type="pres">
      <dgm:prSet presAssocID="{4271D653-E876-46D0-ACA8-F6D8DB71D5D2}" presName="connTx" presStyleLbl="parChTrans1D3" presStyleIdx="0" presStyleCnt="6"/>
      <dgm:spPr/>
      <dgm:t>
        <a:bodyPr/>
        <a:lstStyle/>
        <a:p>
          <a:endParaRPr lang="es-EC"/>
        </a:p>
      </dgm:t>
    </dgm:pt>
    <dgm:pt modelId="{D9C5F9DA-3390-4921-8971-F5B7EF23BD58}" type="pres">
      <dgm:prSet presAssocID="{12F7ABA9-494C-45AF-A8AD-6CB4D9AFFF8B}" presName="root2" presStyleCnt="0"/>
      <dgm:spPr/>
      <dgm:t>
        <a:bodyPr/>
        <a:lstStyle/>
        <a:p>
          <a:endParaRPr lang="es-EC"/>
        </a:p>
      </dgm:t>
    </dgm:pt>
    <dgm:pt modelId="{D4E65194-3084-4993-AE7D-3C564AD3A17B}" type="pres">
      <dgm:prSet presAssocID="{12F7ABA9-494C-45AF-A8AD-6CB4D9AFFF8B}" presName="LevelTwoTextNode" presStyleLbl="node3" presStyleIdx="0" presStyleCnt="6">
        <dgm:presLayoutVars>
          <dgm:chPref val="3"/>
        </dgm:presLayoutVars>
      </dgm:prSet>
      <dgm:spPr/>
      <dgm:t>
        <a:bodyPr/>
        <a:lstStyle/>
        <a:p>
          <a:endParaRPr lang="es-EC"/>
        </a:p>
      </dgm:t>
    </dgm:pt>
    <dgm:pt modelId="{FF7CD198-5467-49CB-A853-E7FB477275D4}" type="pres">
      <dgm:prSet presAssocID="{12F7ABA9-494C-45AF-A8AD-6CB4D9AFFF8B}" presName="level3hierChild" presStyleCnt="0"/>
      <dgm:spPr/>
      <dgm:t>
        <a:bodyPr/>
        <a:lstStyle/>
        <a:p>
          <a:endParaRPr lang="es-EC"/>
        </a:p>
      </dgm:t>
    </dgm:pt>
    <dgm:pt modelId="{C0C965D3-4AC3-4FEB-81E3-A1756E811D69}" type="pres">
      <dgm:prSet presAssocID="{EEC233D4-C0E6-4719-90A6-8079AFA7E641}" presName="conn2-1" presStyleLbl="parChTrans1D3" presStyleIdx="1" presStyleCnt="6"/>
      <dgm:spPr/>
      <dgm:t>
        <a:bodyPr/>
        <a:lstStyle/>
        <a:p>
          <a:endParaRPr lang="es-EC"/>
        </a:p>
      </dgm:t>
    </dgm:pt>
    <dgm:pt modelId="{FB8A6277-B79A-4D7A-9D8E-E87FA333FB34}" type="pres">
      <dgm:prSet presAssocID="{EEC233D4-C0E6-4719-90A6-8079AFA7E641}" presName="connTx" presStyleLbl="parChTrans1D3" presStyleIdx="1" presStyleCnt="6"/>
      <dgm:spPr/>
      <dgm:t>
        <a:bodyPr/>
        <a:lstStyle/>
        <a:p>
          <a:endParaRPr lang="es-EC"/>
        </a:p>
      </dgm:t>
    </dgm:pt>
    <dgm:pt modelId="{0442912E-05A1-48E7-94F2-378C4FB24C82}" type="pres">
      <dgm:prSet presAssocID="{97E2D6D6-8998-4386-912D-FF242295D6F4}" presName="root2" presStyleCnt="0"/>
      <dgm:spPr/>
      <dgm:t>
        <a:bodyPr/>
        <a:lstStyle/>
        <a:p>
          <a:endParaRPr lang="es-EC"/>
        </a:p>
      </dgm:t>
    </dgm:pt>
    <dgm:pt modelId="{5CC611A0-7CCA-45F8-BB92-DF85868596DE}" type="pres">
      <dgm:prSet presAssocID="{97E2D6D6-8998-4386-912D-FF242295D6F4}" presName="LevelTwoTextNode" presStyleLbl="node3" presStyleIdx="1" presStyleCnt="6">
        <dgm:presLayoutVars>
          <dgm:chPref val="3"/>
        </dgm:presLayoutVars>
      </dgm:prSet>
      <dgm:spPr/>
      <dgm:t>
        <a:bodyPr/>
        <a:lstStyle/>
        <a:p>
          <a:endParaRPr lang="es-EC"/>
        </a:p>
      </dgm:t>
    </dgm:pt>
    <dgm:pt modelId="{57020FB2-EB1C-411D-AD3B-E2013770C2B5}" type="pres">
      <dgm:prSet presAssocID="{97E2D6D6-8998-4386-912D-FF242295D6F4}" presName="level3hierChild" presStyleCnt="0"/>
      <dgm:spPr/>
      <dgm:t>
        <a:bodyPr/>
        <a:lstStyle/>
        <a:p>
          <a:endParaRPr lang="es-EC"/>
        </a:p>
      </dgm:t>
    </dgm:pt>
    <dgm:pt modelId="{DB40841F-36F7-4F5D-9874-C790E99E9147}" type="pres">
      <dgm:prSet presAssocID="{DE083F43-47C1-4443-BFEE-F9FFE790722B}" presName="conn2-1" presStyleLbl="parChTrans1D3" presStyleIdx="2" presStyleCnt="6"/>
      <dgm:spPr/>
      <dgm:t>
        <a:bodyPr/>
        <a:lstStyle/>
        <a:p>
          <a:endParaRPr lang="es-EC"/>
        </a:p>
      </dgm:t>
    </dgm:pt>
    <dgm:pt modelId="{87249873-67A7-4A4B-98A5-46EB8C37DCE1}" type="pres">
      <dgm:prSet presAssocID="{DE083F43-47C1-4443-BFEE-F9FFE790722B}" presName="connTx" presStyleLbl="parChTrans1D3" presStyleIdx="2" presStyleCnt="6"/>
      <dgm:spPr/>
      <dgm:t>
        <a:bodyPr/>
        <a:lstStyle/>
        <a:p>
          <a:endParaRPr lang="es-EC"/>
        </a:p>
      </dgm:t>
    </dgm:pt>
    <dgm:pt modelId="{07C58D99-381E-4DD0-A542-0F496FFDDFA6}" type="pres">
      <dgm:prSet presAssocID="{FD9E78AD-1DCD-49D3-8BC2-541F02C8DE7B}" presName="root2" presStyleCnt="0"/>
      <dgm:spPr/>
      <dgm:t>
        <a:bodyPr/>
        <a:lstStyle/>
        <a:p>
          <a:endParaRPr lang="es-EC"/>
        </a:p>
      </dgm:t>
    </dgm:pt>
    <dgm:pt modelId="{CC9F845E-73C6-447B-9BBB-ABD07F4F5256}" type="pres">
      <dgm:prSet presAssocID="{FD9E78AD-1DCD-49D3-8BC2-541F02C8DE7B}" presName="LevelTwoTextNode" presStyleLbl="node3" presStyleIdx="2" presStyleCnt="6">
        <dgm:presLayoutVars>
          <dgm:chPref val="3"/>
        </dgm:presLayoutVars>
      </dgm:prSet>
      <dgm:spPr/>
      <dgm:t>
        <a:bodyPr/>
        <a:lstStyle/>
        <a:p>
          <a:endParaRPr lang="es-EC"/>
        </a:p>
      </dgm:t>
    </dgm:pt>
    <dgm:pt modelId="{F8AC606C-65DF-48CB-99BC-3A0CD645DA46}" type="pres">
      <dgm:prSet presAssocID="{FD9E78AD-1DCD-49D3-8BC2-541F02C8DE7B}" presName="level3hierChild" presStyleCnt="0"/>
      <dgm:spPr/>
      <dgm:t>
        <a:bodyPr/>
        <a:lstStyle/>
        <a:p>
          <a:endParaRPr lang="es-EC"/>
        </a:p>
      </dgm:t>
    </dgm:pt>
    <dgm:pt modelId="{6199B86C-3241-4212-879F-4AF23B73B145}" type="pres">
      <dgm:prSet presAssocID="{31C8F704-F62A-475B-96A3-8049A15B4773}" presName="conn2-1" presStyleLbl="parChTrans1D3" presStyleIdx="3" presStyleCnt="6"/>
      <dgm:spPr/>
      <dgm:t>
        <a:bodyPr/>
        <a:lstStyle/>
        <a:p>
          <a:endParaRPr lang="es-EC"/>
        </a:p>
      </dgm:t>
    </dgm:pt>
    <dgm:pt modelId="{6340BA51-BFB0-4764-A0AC-D5A50EC0114F}" type="pres">
      <dgm:prSet presAssocID="{31C8F704-F62A-475B-96A3-8049A15B4773}" presName="connTx" presStyleLbl="parChTrans1D3" presStyleIdx="3" presStyleCnt="6"/>
      <dgm:spPr/>
      <dgm:t>
        <a:bodyPr/>
        <a:lstStyle/>
        <a:p>
          <a:endParaRPr lang="es-EC"/>
        </a:p>
      </dgm:t>
    </dgm:pt>
    <dgm:pt modelId="{2BEDD147-D2E5-4233-9F1C-598944B622F2}" type="pres">
      <dgm:prSet presAssocID="{D0CCDF6C-A83D-491E-9792-F1C69A3EE224}" presName="root2" presStyleCnt="0"/>
      <dgm:spPr/>
      <dgm:t>
        <a:bodyPr/>
        <a:lstStyle/>
        <a:p>
          <a:endParaRPr lang="es-EC"/>
        </a:p>
      </dgm:t>
    </dgm:pt>
    <dgm:pt modelId="{7EDCEE82-876B-41BC-80B9-2C11F7D0D8DF}" type="pres">
      <dgm:prSet presAssocID="{D0CCDF6C-A83D-491E-9792-F1C69A3EE224}" presName="LevelTwoTextNode" presStyleLbl="node3" presStyleIdx="3" presStyleCnt="6">
        <dgm:presLayoutVars>
          <dgm:chPref val="3"/>
        </dgm:presLayoutVars>
      </dgm:prSet>
      <dgm:spPr/>
      <dgm:t>
        <a:bodyPr/>
        <a:lstStyle/>
        <a:p>
          <a:endParaRPr lang="es-EC"/>
        </a:p>
      </dgm:t>
    </dgm:pt>
    <dgm:pt modelId="{A44AFF49-8382-48A3-B036-9E8006F20415}" type="pres">
      <dgm:prSet presAssocID="{D0CCDF6C-A83D-491E-9792-F1C69A3EE224}" presName="level3hierChild" presStyleCnt="0"/>
      <dgm:spPr/>
      <dgm:t>
        <a:bodyPr/>
        <a:lstStyle/>
        <a:p>
          <a:endParaRPr lang="es-EC"/>
        </a:p>
      </dgm:t>
    </dgm:pt>
    <dgm:pt modelId="{91C340A2-4A4F-4360-81A4-58E4BA7E0988}" type="pres">
      <dgm:prSet presAssocID="{8D1E85B7-358A-4BE6-925D-065106278DD4}" presName="conn2-1" presStyleLbl="parChTrans1D3" presStyleIdx="4" presStyleCnt="6"/>
      <dgm:spPr/>
      <dgm:t>
        <a:bodyPr/>
        <a:lstStyle/>
        <a:p>
          <a:endParaRPr lang="es-EC"/>
        </a:p>
      </dgm:t>
    </dgm:pt>
    <dgm:pt modelId="{9DC9F504-A096-4D54-A8F4-19ED9B4F5480}" type="pres">
      <dgm:prSet presAssocID="{8D1E85B7-358A-4BE6-925D-065106278DD4}" presName="connTx" presStyleLbl="parChTrans1D3" presStyleIdx="4" presStyleCnt="6"/>
      <dgm:spPr/>
      <dgm:t>
        <a:bodyPr/>
        <a:lstStyle/>
        <a:p>
          <a:endParaRPr lang="es-EC"/>
        </a:p>
      </dgm:t>
    </dgm:pt>
    <dgm:pt modelId="{5DD97C8B-704D-472E-B3E8-9DB433F6E3FF}" type="pres">
      <dgm:prSet presAssocID="{E60A7CA8-333E-4C60-B16C-F543704C2AFA}" presName="root2" presStyleCnt="0"/>
      <dgm:spPr/>
      <dgm:t>
        <a:bodyPr/>
        <a:lstStyle/>
        <a:p>
          <a:endParaRPr lang="es-EC"/>
        </a:p>
      </dgm:t>
    </dgm:pt>
    <dgm:pt modelId="{16B805E8-50DA-4942-8AB3-23623AD16123}" type="pres">
      <dgm:prSet presAssocID="{E60A7CA8-333E-4C60-B16C-F543704C2AFA}" presName="LevelTwoTextNode" presStyleLbl="node3" presStyleIdx="4" presStyleCnt="6">
        <dgm:presLayoutVars>
          <dgm:chPref val="3"/>
        </dgm:presLayoutVars>
      </dgm:prSet>
      <dgm:spPr/>
      <dgm:t>
        <a:bodyPr/>
        <a:lstStyle/>
        <a:p>
          <a:endParaRPr lang="es-EC"/>
        </a:p>
      </dgm:t>
    </dgm:pt>
    <dgm:pt modelId="{A8DA7C2E-1FCF-4DC3-8B11-EE96AB251A52}" type="pres">
      <dgm:prSet presAssocID="{E60A7CA8-333E-4C60-B16C-F543704C2AFA}" presName="level3hierChild" presStyleCnt="0"/>
      <dgm:spPr/>
      <dgm:t>
        <a:bodyPr/>
        <a:lstStyle/>
        <a:p>
          <a:endParaRPr lang="es-EC"/>
        </a:p>
      </dgm:t>
    </dgm:pt>
    <dgm:pt modelId="{E08420B1-56ED-4561-93B7-B12D7D75D7E4}" type="pres">
      <dgm:prSet presAssocID="{068A586D-9922-4B34-B1C9-0BA8E7ACAD5C}" presName="conn2-1" presStyleLbl="parChTrans1D2" presStyleIdx="1" presStyleCnt="2"/>
      <dgm:spPr/>
      <dgm:t>
        <a:bodyPr/>
        <a:lstStyle/>
        <a:p>
          <a:endParaRPr lang="es-EC"/>
        </a:p>
      </dgm:t>
    </dgm:pt>
    <dgm:pt modelId="{F10A3C9B-3F84-4BA0-81B9-E8E4D36C3C03}" type="pres">
      <dgm:prSet presAssocID="{068A586D-9922-4B34-B1C9-0BA8E7ACAD5C}" presName="connTx" presStyleLbl="parChTrans1D2" presStyleIdx="1" presStyleCnt="2"/>
      <dgm:spPr/>
      <dgm:t>
        <a:bodyPr/>
        <a:lstStyle/>
        <a:p>
          <a:endParaRPr lang="es-EC"/>
        </a:p>
      </dgm:t>
    </dgm:pt>
    <dgm:pt modelId="{4A77B0F9-0C15-4DBA-8C55-3AE69EBF0F27}" type="pres">
      <dgm:prSet presAssocID="{F4AD72CD-C4BF-4D76-87A6-409D1FD9883C}" presName="root2" presStyleCnt="0"/>
      <dgm:spPr/>
      <dgm:t>
        <a:bodyPr/>
        <a:lstStyle/>
        <a:p>
          <a:endParaRPr lang="es-EC"/>
        </a:p>
      </dgm:t>
    </dgm:pt>
    <dgm:pt modelId="{D2513100-F89C-41F0-9CF1-6E25103EC1C8}" type="pres">
      <dgm:prSet presAssocID="{F4AD72CD-C4BF-4D76-87A6-409D1FD9883C}" presName="LevelTwoTextNode" presStyleLbl="node2" presStyleIdx="1" presStyleCnt="2">
        <dgm:presLayoutVars>
          <dgm:chPref val="3"/>
        </dgm:presLayoutVars>
      </dgm:prSet>
      <dgm:spPr/>
      <dgm:t>
        <a:bodyPr/>
        <a:lstStyle/>
        <a:p>
          <a:endParaRPr lang="es-EC"/>
        </a:p>
      </dgm:t>
    </dgm:pt>
    <dgm:pt modelId="{01E8F006-1926-4A22-9CBD-3C83070B0EB3}" type="pres">
      <dgm:prSet presAssocID="{F4AD72CD-C4BF-4D76-87A6-409D1FD9883C}" presName="level3hierChild" presStyleCnt="0"/>
      <dgm:spPr/>
      <dgm:t>
        <a:bodyPr/>
        <a:lstStyle/>
        <a:p>
          <a:endParaRPr lang="es-EC"/>
        </a:p>
      </dgm:t>
    </dgm:pt>
    <dgm:pt modelId="{77143844-91D1-411E-A686-8436EEC4D29B}" type="pres">
      <dgm:prSet presAssocID="{59EE3D65-37E4-47BE-AFDA-BB7C0778A588}" presName="conn2-1" presStyleLbl="parChTrans1D3" presStyleIdx="5" presStyleCnt="6"/>
      <dgm:spPr/>
      <dgm:t>
        <a:bodyPr/>
        <a:lstStyle/>
        <a:p>
          <a:endParaRPr lang="es-EC"/>
        </a:p>
      </dgm:t>
    </dgm:pt>
    <dgm:pt modelId="{913E8A3E-8EB4-4B7E-9DAE-A5C0F07D935F}" type="pres">
      <dgm:prSet presAssocID="{59EE3D65-37E4-47BE-AFDA-BB7C0778A588}" presName="connTx" presStyleLbl="parChTrans1D3" presStyleIdx="5" presStyleCnt="6"/>
      <dgm:spPr/>
      <dgm:t>
        <a:bodyPr/>
        <a:lstStyle/>
        <a:p>
          <a:endParaRPr lang="es-EC"/>
        </a:p>
      </dgm:t>
    </dgm:pt>
    <dgm:pt modelId="{BC9BF9B0-F39D-40E6-992D-C79F76359362}" type="pres">
      <dgm:prSet presAssocID="{803D8D4F-7F03-4465-BDC1-AB193C5F2476}" presName="root2" presStyleCnt="0"/>
      <dgm:spPr/>
      <dgm:t>
        <a:bodyPr/>
        <a:lstStyle/>
        <a:p>
          <a:endParaRPr lang="es-EC"/>
        </a:p>
      </dgm:t>
    </dgm:pt>
    <dgm:pt modelId="{BFF06CED-DD46-45A7-A1DC-0FCA2C42C8B1}" type="pres">
      <dgm:prSet presAssocID="{803D8D4F-7F03-4465-BDC1-AB193C5F2476}" presName="LevelTwoTextNode" presStyleLbl="node3" presStyleIdx="5" presStyleCnt="6">
        <dgm:presLayoutVars>
          <dgm:chPref val="3"/>
        </dgm:presLayoutVars>
      </dgm:prSet>
      <dgm:spPr/>
      <dgm:t>
        <a:bodyPr/>
        <a:lstStyle/>
        <a:p>
          <a:endParaRPr lang="es-EC"/>
        </a:p>
      </dgm:t>
    </dgm:pt>
    <dgm:pt modelId="{2ACFA96E-C5D6-404E-8851-254B7C5F0AD6}" type="pres">
      <dgm:prSet presAssocID="{803D8D4F-7F03-4465-BDC1-AB193C5F2476}" presName="level3hierChild" presStyleCnt="0"/>
      <dgm:spPr/>
      <dgm:t>
        <a:bodyPr/>
        <a:lstStyle/>
        <a:p>
          <a:endParaRPr lang="es-EC"/>
        </a:p>
      </dgm:t>
    </dgm:pt>
  </dgm:ptLst>
  <dgm:cxnLst>
    <dgm:cxn modelId="{0EBEDD6E-CF50-4E54-BAD0-37ACBE908991}" srcId="{7BAB13F8-1F42-498D-9808-B51F7A3216A8}" destId="{FD9E78AD-1DCD-49D3-8BC2-541F02C8DE7B}" srcOrd="2" destOrd="0" parTransId="{DE083F43-47C1-4443-BFEE-F9FFE790722B}" sibTransId="{C08D9B1B-AECA-4982-8F34-1676F639112E}"/>
    <dgm:cxn modelId="{68892A88-18C6-4EEB-90CE-C2D57023C0C1}" type="presOf" srcId="{A5BB11AF-CC22-4546-8F5C-94A0A2C0692A}" destId="{F66D1B21-DC90-4F1C-BE6D-3D8F794DE980}" srcOrd="0" destOrd="0" presId="urn:microsoft.com/office/officeart/2008/layout/HorizontalMultiLevelHierarchy"/>
    <dgm:cxn modelId="{E77CDBB7-D240-4D1A-9673-F6D1A2926044}" type="presOf" srcId="{4271D653-E876-46D0-ACA8-F6D8DB71D5D2}" destId="{7C4C5694-ECAE-4CBC-905D-95FC08DFEA3A}" srcOrd="1" destOrd="0" presId="urn:microsoft.com/office/officeart/2008/layout/HorizontalMultiLevelHierarchy"/>
    <dgm:cxn modelId="{E5AC743E-03F2-49B1-8B61-2CE305B89F2E}" type="presOf" srcId="{7BAB13F8-1F42-498D-9808-B51F7A3216A8}" destId="{36592927-605C-4884-B886-323BC908B2C0}" srcOrd="0" destOrd="0" presId="urn:microsoft.com/office/officeart/2008/layout/HorizontalMultiLevelHierarchy"/>
    <dgm:cxn modelId="{687D211B-1AF7-4453-BB01-B6FE8D6F16FF}" srcId="{7BAB13F8-1F42-498D-9808-B51F7A3216A8}" destId="{E60A7CA8-333E-4C60-B16C-F543704C2AFA}" srcOrd="4" destOrd="0" parTransId="{8D1E85B7-358A-4BE6-925D-065106278DD4}" sibTransId="{7D45DF21-7817-4DA5-95B6-5FD2BA8B1526}"/>
    <dgm:cxn modelId="{0EB29556-F5DE-4AA4-987D-88E1C90EA5F1}" srcId="{F4AD72CD-C4BF-4D76-87A6-409D1FD9883C}" destId="{803D8D4F-7F03-4465-BDC1-AB193C5F2476}" srcOrd="0" destOrd="0" parTransId="{59EE3D65-37E4-47BE-AFDA-BB7C0778A588}" sibTransId="{279AEF4C-11C5-4DF3-A644-454FE5299B33}"/>
    <dgm:cxn modelId="{94A553F2-1A17-45A8-8FFE-E3831D3D2E1D}" type="presOf" srcId="{97E2D6D6-8998-4386-912D-FF242295D6F4}" destId="{5CC611A0-7CCA-45F8-BB92-DF85868596DE}" srcOrd="0" destOrd="0" presId="urn:microsoft.com/office/officeart/2008/layout/HorizontalMultiLevelHierarchy"/>
    <dgm:cxn modelId="{3EB158DA-5EFD-4515-BE61-A5DA965136B4}" type="presOf" srcId="{31C8F704-F62A-475B-96A3-8049A15B4773}" destId="{6199B86C-3241-4212-879F-4AF23B73B145}" srcOrd="0" destOrd="0" presId="urn:microsoft.com/office/officeart/2008/layout/HorizontalMultiLevelHierarchy"/>
    <dgm:cxn modelId="{2E4FEF2F-0647-440D-A239-2F4565BAA3A5}" type="presOf" srcId="{DE083F43-47C1-4443-BFEE-F9FFE790722B}" destId="{87249873-67A7-4A4B-98A5-46EB8C37DCE1}" srcOrd="1" destOrd="0" presId="urn:microsoft.com/office/officeart/2008/layout/HorizontalMultiLevelHierarchy"/>
    <dgm:cxn modelId="{717B8757-3E01-4BFA-93F6-C37883748C74}" srcId="{7BAB13F8-1F42-498D-9808-B51F7A3216A8}" destId="{D0CCDF6C-A83D-491E-9792-F1C69A3EE224}" srcOrd="3" destOrd="0" parTransId="{31C8F704-F62A-475B-96A3-8049A15B4773}" sibTransId="{1B633A6A-DEC4-44CA-9CFD-E8DA5BE21EDB}"/>
    <dgm:cxn modelId="{DF6F2DEC-1593-4961-8184-E430FD1866D7}" type="presOf" srcId="{E60A7CA8-333E-4C60-B16C-F543704C2AFA}" destId="{16B805E8-50DA-4942-8AB3-23623AD16123}" srcOrd="0" destOrd="0" presId="urn:microsoft.com/office/officeart/2008/layout/HorizontalMultiLevelHierarchy"/>
    <dgm:cxn modelId="{1DF50222-CDB5-4393-A58B-EEF18C1FD913}" type="presOf" srcId="{7F2641EA-63EA-4EC8-B0C9-A311B2D23664}" destId="{830E74F6-872E-426C-A788-EBF01BF01C54}" srcOrd="0" destOrd="0" presId="urn:microsoft.com/office/officeart/2008/layout/HorizontalMultiLevelHierarchy"/>
    <dgm:cxn modelId="{4CD56801-54DE-434C-92E8-5400CC4A623C}" type="presOf" srcId="{8D1E85B7-358A-4BE6-925D-065106278DD4}" destId="{9DC9F504-A096-4D54-A8F4-19ED9B4F5480}" srcOrd="1" destOrd="0" presId="urn:microsoft.com/office/officeart/2008/layout/HorizontalMultiLevelHierarchy"/>
    <dgm:cxn modelId="{487DF58C-1D0D-4EEA-B413-E571411A92CF}" type="presOf" srcId="{EEC233D4-C0E6-4719-90A6-8079AFA7E641}" destId="{FB8A6277-B79A-4D7A-9D8E-E87FA333FB34}" srcOrd="1" destOrd="0" presId="urn:microsoft.com/office/officeart/2008/layout/HorizontalMultiLevelHierarchy"/>
    <dgm:cxn modelId="{2A06DFE4-B549-4273-A1A7-EFD0EC9650F8}" type="presOf" srcId="{FD9E78AD-1DCD-49D3-8BC2-541F02C8DE7B}" destId="{CC9F845E-73C6-447B-9BBB-ABD07F4F5256}" srcOrd="0" destOrd="0" presId="urn:microsoft.com/office/officeart/2008/layout/HorizontalMultiLevelHierarchy"/>
    <dgm:cxn modelId="{7BAC10DB-AA01-46E7-8469-B30F9965DAF8}" type="presOf" srcId="{EEC233D4-C0E6-4719-90A6-8079AFA7E641}" destId="{C0C965D3-4AC3-4FEB-81E3-A1756E811D69}" srcOrd="0" destOrd="0" presId="urn:microsoft.com/office/officeart/2008/layout/HorizontalMultiLevelHierarchy"/>
    <dgm:cxn modelId="{58490AD4-A192-421D-8AB6-36FCB8211C9C}" type="presOf" srcId="{59EE3D65-37E4-47BE-AFDA-BB7C0778A588}" destId="{77143844-91D1-411E-A686-8436EEC4D29B}" srcOrd="0" destOrd="0" presId="urn:microsoft.com/office/officeart/2008/layout/HorizontalMultiLevelHierarchy"/>
    <dgm:cxn modelId="{E413F194-A49D-4C12-B628-06CE54477D85}" type="presOf" srcId="{59EE3D65-37E4-47BE-AFDA-BB7C0778A588}" destId="{913E8A3E-8EB4-4B7E-9DAE-A5C0F07D935F}" srcOrd="1" destOrd="0" presId="urn:microsoft.com/office/officeart/2008/layout/HorizontalMultiLevelHierarchy"/>
    <dgm:cxn modelId="{46864753-6C5D-48BA-A23B-9F54134CB7F3}" type="presOf" srcId="{31C8F704-F62A-475B-96A3-8049A15B4773}" destId="{6340BA51-BFB0-4764-A0AC-D5A50EC0114F}" srcOrd="1" destOrd="0" presId="urn:microsoft.com/office/officeart/2008/layout/HorizontalMultiLevelHierarchy"/>
    <dgm:cxn modelId="{9F47A0A3-A3F8-4876-927F-C4979F76C54C}" srcId="{7BAB13F8-1F42-498D-9808-B51F7A3216A8}" destId="{12F7ABA9-494C-45AF-A8AD-6CB4D9AFFF8B}" srcOrd="0" destOrd="0" parTransId="{4271D653-E876-46D0-ACA8-F6D8DB71D5D2}" sibTransId="{130451BD-BA50-41E6-BC90-F381593BDE9C}"/>
    <dgm:cxn modelId="{D80FDDCB-F78D-484A-BB50-C113B18EA06B}" type="presOf" srcId="{D0CCDF6C-A83D-491E-9792-F1C69A3EE224}" destId="{7EDCEE82-876B-41BC-80B9-2C11F7D0D8DF}" srcOrd="0" destOrd="0" presId="urn:microsoft.com/office/officeart/2008/layout/HorizontalMultiLevelHierarchy"/>
    <dgm:cxn modelId="{4C709005-4F43-403F-9974-8814F6EB193D}" type="presOf" srcId="{F4AD72CD-C4BF-4D76-87A6-409D1FD9883C}" destId="{D2513100-F89C-41F0-9CF1-6E25103EC1C8}" srcOrd="0" destOrd="0" presId="urn:microsoft.com/office/officeart/2008/layout/HorizontalMultiLevelHierarchy"/>
    <dgm:cxn modelId="{80B16EB4-41E2-4937-A234-4937449949FC}" srcId="{E35ECEBE-E455-429E-9ACE-576D3456DD32}" destId="{A5BB11AF-CC22-4546-8F5C-94A0A2C0692A}" srcOrd="0" destOrd="0" parTransId="{7CB60B44-D766-4DB2-95EE-0483904508EB}" sibTransId="{8A8053B4-971E-4857-BEEB-4B851FAEE3ED}"/>
    <dgm:cxn modelId="{50E36559-D3ED-4103-8AED-51FDF5FDB20B}" type="presOf" srcId="{803D8D4F-7F03-4465-BDC1-AB193C5F2476}" destId="{BFF06CED-DD46-45A7-A1DC-0FCA2C42C8B1}" srcOrd="0" destOrd="0" presId="urn:microsoft.com/office/officeart/2008/layout/HorizontalMultiLevelHierarchy"/>
    <dgm:cxn modelId="{030E9DBC-B8B7-4809-ADFC-D1EAB18E12CC}" type="presOf" srcId="{4271D653-E876-46D0-ACA8-F6D8DB71D5D2}" destId="{73DF566A-54BA-4E63-A1B4-19A60930E211}" srcOrd="0" destOrd="0" presId="urn:microsoft.com/office/officeart/2008/layout/HorizontalMultiLevelHierarchy"/>
    <dgm:cxn modelId="{27ED3136-576F-4E76-B26E-CCE37BFC233F}" type="presOf" srcId="{068A586D-9922-4B34-B1C9-0BA8E7ACAD5C}" destId="{E08420B1-56ED-4561-93B7-B12D7D75D7E4}" srcOrd="0" destOrd="0" presId="urn:microsoft.com/office/officeart/2008/layout/HorizontalMultiLevelHierarchy"/>
    <dgm:cxn modelId="{E30907F9-7EBC-44ED-94CA-E5394C1B96AC}" srcId="{A5BB11AF-CC22-4546-8F5C-94A0A2C0692A}" destId="{7BAB13F8-1F42-498D-9808-B51F7A3216A8}" srcOrd="0" destOrd="0" parTransId="{7F2641EA-63EA-4EC8-B0C9-A311B2D23664}" sibTransId="{585EB9E5-B0C1-4899-94ED-20BA023A0A9A}"/>
    <dgm:cxn modelId="{32FF5601-86CF-4974-991E-F7D6CA0F3369}" type="presOf" srcId="{DE083F43-47C1-4443-BFEE-F9FFE790722B}" destId="{DB40841F-36F7-4F5D-9874-C790E99E9147}" srcOrd="0" destOrd="0" presId="urn:microsoft.com/office/officeart/2008/layout/HorizontalMultiLevelHierarchy"/>
    <dgm:cxn modelId="{D0E73868-4DA7-48B2-91E4-03FD6301E1BE}" type="presOf" srcId="{E35ECEBE-E455-429E-9ACE-576D3456DD32}" destId="{F84E0202-61E1-40EB-BD42-2A2EE3277818}" srcOrd="0" destOrd="0" presId="urn:microsoft.com/office/officeart/2008/layout/HorizontalMultiLevelHierarchy"/>
    <dgm:cxn modelId="{EA239B2A-73BB-4096-8BDF-4DC6FC5518A8}" type="presOf" srcId="{7F2641EA-63EA-4EC8-B0C9-A311B2D23664}" destId="{F836D54E-9936-4D6E-A264-D9B0F6D4524F}" srcOrd="1" destOrd="0" presId="urn:microsoft.com/office/officeart/2008/layout/HorizontalMultiLevelHierarchy"/>
    <dgm:cxn modelId="{CEAADF2E-D962-4518-80FF-CD3831A211C9}" type="presOf" srcId="{8D1E85B7-358A-4BE6-925D-065106278DD4}" destId="{91C340A2-4A4F-4360-81A4-58E4BA7E0988}" srcOrd="0" destOrd="0" presId="urn:microsoft.com/office/officeart/2008/layout/HorizontalMultiLevelHierarchy"/>
    <dgm:cxn modelId="{123705BD-4C93-4392-BAEF-4A4C0F4A1D6B}" srcId="{7BAB13F8-1F42-498D-9808-B51F7A3216A8}" destId="{97E2D6D6-8998-4386-912D-FF242295D6F4}" srcOrd="1" destOrd="0" parTransId="{EEC233D4-C0E6-4719-90A6-8079AFA7E641}" sibTransId="{0BE15968-CD94-415D-8324-FA4AE0422B4F}"/>
    <dgm:cxn modelId="{437F5CF6-312C-4193-A7EF-1C77D4FC0FB1}" type="presOf" srcId="{12F7ABA9-494C-45AF-A8AD-6CB4D9AFFF8B}" destId="{D4E65194-3084-4993-AE7D-3C564AD3A17B}" srcOrd="0" destOrd="0" presId="urn:microsoft.com/office/officeart/2008/layout/HorizontalMultiLevelHierarchy"/>
    <dgm:cxn modelId="{CAB6B564-0CED-4665-9B2B-048F0AE63DAB}" type="presOf" srcId="{068A586D-9922-4B34-B1C9-0BA8E7ACAD5C}" destId="{F10A3C9B-3F84-4BA0-81B9-E8E4D36C3C03}" srcOrd="1" destOrd="0" presId="urn:microsoft.com/office/officeart/2008/layout/HorizontalMultiLevelHierarchy"/>
    <dgm:cxn modelId="{E7CB75A1-282C-45E3-A3EA-90EFC875321F}" srcId="{A5BB11AF-CC22-4546-8F5C-94A0A2C0692A}" destId="{F4AD72CD-C4BF-4D76-87A6-409D1FD9883C}" srcOrd="1" destOrd="0" parTransId="{068A586D-9922-4B34-B1C9-0BA8E7ACAD5C}" sibTransId="{29A5C6D7-D7DF-4422-8181-5FDABED0B683}"/>
    <dgm:cxn modelId="{819544D9-726A-4E2B-840E-0919786789AD}" type="presParOf" srcId="{F84E0202-61E1-40EB-BD42-2A2EE3277818}" destId="{71D5A38A-8C42-4E27-8E4A-2A88E5ABE99D}" srcOrd="0" destOrd="0" presId="urn:microsoft.com/office/officeart/2008/layout/HorizontalMultiLevelHierarchy"/>
    <dgm:cxn modelId="{368346A3-1EE9-4FE1-A5E5-2B059DA3A111}" type="presParOf" srcId="{71D5A38A-8C42-4E27-8E4A-2A88E5ABE99D}" destId="{F66D1B21-DC90-4F1C-BE6D-3D8F794DE980}" srcOrd="0" destOrd="0" presId="urn:microsoft.com/office/officeart/2008/layout/HorizontalMultiLevelHierarchy"/>
    <dgm:cxn modelId="{3AFD4AE0-819A-4BE7-AD0D-83AEB3C56D97}" type="presParOf" srcId="{71D5A38A-8C42-4E27-8E4A-2A88E5ABE99D}" destId="{7BC67727-DDE9-43FE-BFD9-4DBDD19DB551}" srcOrd="1" destOrd="0" presId="urn:microsoft.com/office/officeart/2008/layout/HorizontalMultiLevelHierarchy"/>
    <dgm:cxn modelId="{3C15E49E-E75D-44FA-B7CB-E9E8631D2D32}" type="presParOf" srcId="{7BC67727-DDE9-43FE-BFD9-4DBDD19DB551}" destId="{830E74F6-872E-426C-A788-EBF01BF01C54}" srcOrd="0" destOrd="0" presId="urn:microsoft.com/office/officeart/2008/layout/HorizontalMultiLevelHierarchy"/>
    <dgm:cxn modelId="{B342FBF2-C084-40A5-B34E-DC5D46B3D8A6}" type="presParOf" srcId="{830E74F6-872E-426C-A788-EBF01BF01C54}" destId="{F836D54E-9936-4D6E-A264-D9B0F6D4524F}" srcOrd="0" destOrd="0" presId="urn:microsoft.com/office/officeart/2008/layout/HorizontalMultiLevelHierarchy"/>
    <dgm:cxn modelId="{99873832-A14E-4AE3-9972-2633F8477E02}" type="presParOf" srcId="{7BC67727-DDE9-43FE-BFD9-4DBDD19DB551}" destId="{8058C474-9426-4621-B82E-7AB65370B2E6}" srcOrd="1" destOrd="0" presId="urn:microsoft.com/office/officeart/2008/layout/HorizontalMultiLevelHierarchy"/>
    <dgm:cxn modelId="{48728B0F-C9EC-4D92-9390-61C644D4C411}" type="presParOf" srcId="{8058C474-9426-4621-B82E-7AB65370B2E6}" destId="{36592927-605C-4884-B886-323BC908B2C0}" srcOrd="0" destOrd="0" presId="urn:microsoft.com/office/officeart/2008/layout/HorizontalMultiLevelHierarchy"/>
    <dgm:cxn modelId="{C7BE514B-353A-4E86-8E16-E6B3A6F7872B}" type="presParOf" srcId="{8058C474-9426-4621-B82E-7AB65370B2E6}" destId="{5FE95B6D-7376-43F4-AA9F-83C78284340A}" srcOrd="1" destOrd="0" presId="urn:microsoft.com/office/officeart/2008/layout/HorizontalMultiLevelHierarchy"/>
    <dgm:cxn modelId="{5D9A3AA3-73C9-46DB-BDCC-11C84232CF0C}" type="presParOf" srcId="{5FE95B6D-7376-43F4-AA9F-83C78284340A}" destId="{73DF566A-54BA-4E63-A1B4-19A60930E211}" srcOrd="0" destOrd="0" presId="urn:microsoft.com/office/officeart/2008/layout/HorizontalMultiLevelHierarchy"/>
    <dgm:cxn modelId="{974C1406-7A7F-4A78-B77C-6D29BC626372}" type="presParOf" srcId="{73DF566A-54BA-4E63-A1B4-19A60930E211}" destId="{7C4C5694-ECAE-4CBC-905D-95FC08DFEA3A}" srcOrd="0" destOrd="0" presId="urn:microsoft.com/office/officeart/2008/layout/HorizontalMultiLevelHierarchy"/>
    <dgm:cxn modelId="{609B8B3F-F4E7-4B99-AEC3-EB489F086C96}" type="presParOf" srcId="{5FE95B6D-7376-43F4-AA9F-83C78284340A}" destId="{D9C5F9DA-3390-4921-8971-F5B7EF23BD58}" srcOrd="1" destOrd="0" presId="urn:microsoft.com/office/officeart/2008/layout/HorizontalMultiLevelHierarchy"/>
    <dgm:cxn modelId="{1145C39E-331E-41D5-8A26-188CE2F4400F}" type="presParOf" srcId="{D9C5F9DA-3390-4921-8971-F5B7EF23BD58}" destId="{D4E65194-3084-4993-AE7D-3C564AD3A17B}" srcOrd="0" destOrd="0" presId="urn:microsoft.com/office/officeart/2008/layout/HorizontalMultiLevelHierarchy"/>
    <dgm:cxn modelId="{3A1ED85B-46DF-45EF-9F71-4A01703A11D0}" type="presParOf" srcId="{D9C5F9DA-3390-4921-8971-F5B7EF23BD58}" destId="{FF7CD198-5467-49CB-A853-E7FB477275D4}" srcOrd="1" destOrd="0" presId="urn:microsoft.com/office/officeart/2008/layout/HorizontalMultiLevelHierarchy"/>
    <dgm:cxn modelId="{5C0D565D-18CD-4AFA-B628-44AEAE0B88DE}" type="presParOf" srcId="{5FE95B6D-7376-43F4-AA9F-83C78284340A}" destId="{C0C965D3-4AC3-4FEB-81E3-A1756E811D69}" srcOrd="2" destOrd="0" presId="urn:microsoft.com/office/officeart/2008/layout/HorizontalMultiLevelHierarchy"/>
    <dgm:cxn modelId="{67EC67A6-3679-45AA-8793-4FF9F5D25FC3}" type="presParOf" srcId="{C0C965D3-4AC3-4FEB-81E3-A1756E811D69}" destId="{FB8A6277-B79A-4D7A-9D8E-E87FA333FB34}" srcOrd="0" destOrd="0" presId="urn:microsoft.com/office/officeart/2008/layout/HorizontalMultiLevelHierarchy"/>
    <dgm:cxn modelId="{050B6B11-2CFF-459F-B7D6-E41238866C64}" type="presParOf" srcId="{5FE95B6D-7376-43F4-AA9F-83C78284340A}" destId="{0442912E-05A1-48E7-94F2-378C4FB24C82}" srcOrd="3" destOrd="0" presId="urn:microsoft.com/office/officeart/2008/layout/HorizontalMultiLevelHierarchy"/>
    <dgm:cxn modelId="{5B55149D-6F24-4757-99A6-C23B144DA4EE}" type="presParOf" srcId="{0442912E-05A1-48E7-94F2-378C4FB24C82}" destId="{5CC611A0-7CCA-45F8-BB92-DF85868596DE}" srcOrd="0" destOrd="0" presId="urn:microsoft.com/office/officeart/2008/layout/HorizontalMultiLevelHierarchy"/>
    <dgm:cxn modelId="{0D95F982-EA99-42F5-813F-35F44C09CA3F}" type="presParOf" srcId="{0442912E-05A1-48E7-94F2-378C4FB24C82}" destId="{57020FB2-EB1C-411D-AD3B-E2013770C2B5}" srcOrd="1" destOrd="0" presId="urn:microsoft.com/office/officeart/2008/layout/HorizontalMultiLevelHierarchy"/>
    <dgm:cxn modelId="{AFC42CE5-D862-4941-9755-692663DC80A1}" type="presParOf" srcId="{5FE95B6D-7376-43F4-AA9F-83C78284340A}" destId="{DB40841F-36F7-4F5D-9874-C790E99E9147}" srcOrd="4" destOrd="0" presId="urn:microsoft.com/office/officeart/2008/layout/HorizontalMultiLevelHierarchy"/>
    <dgm:cxn modelId="{E12E9318-2FB2-43E2-8319-65A90B8BE6AC}" type="presParOf" srcId="{DB40841F-36F7-4F5D-9874-C790E99E9147}" destId="{87249873-67A7-4A4B-98A5-46EB8C37DCE1}" srcOrd="0" destOrd="0" presId="urn:microsoft.com/office/officeart/2008/layout/HorizontalMultiLevelHierarchy"/>
    <dgm:cxn modelId="{11A9736F-8C4A-4296-8959-70014EC791C7}" type="presParOf" srcId="{5FE95B6D-7376-43F4-AA9F-83C78284340A}" destId="{07C58D99-381E-4DD0-A542-0F496FFDDFA6}" srcOrd="5" destOrd="0" presId="urn:microsoft.com/office/officeart/2008/layout/HorizontalMultiLevelHierarchy"/>
    <dgm:cxn modelId="{771E787C-167D-4F00-B4FE-729021981F20}" type="presParOf" srcId="{07C58D99-381E-4DD0-A542-0F496FFDDFA6}" destId="{CC9F845E-73C6-447B-9BBB-ABD07F4F5256}" srcOrd="0" destOrd="0" presId="urn:microsoft.com/office/officeart/2008/layout/HorizontalMultiLevelHierarchy"/>
    <dgm:cxn modelId="{EF77F46D-4F68-4ADC-A535-FDF995D480CC}" type="presParOf" srcId="{07C58D99-381E-4DD0-A542-0F496FFDDFA6}" destId="{F8AC606C-65DF-48CB-99BC-3A0CD645DA46}" srcOrd="1" destOrd="0" presId="urn:microsoft.com/office/officeart/2008/layout/HorizontalMultiLevelHierarchy"/>
    <dgm:cxn modelId="{AB8D39BC-2BA7-4B30-81A8-1338569242C2}" type="presParOf" srcId="{5FE95B6D-7376-43F4-AA9F-83C78284340A}" destId="{6199B86C-3241-4212-879F-4AF23B73B145}" srcOrd="6" destOrd="0" presId="urn:microsoft.com/office/officeart/2008/layout/HorizontalMultiLevelHierarchy"/>
    <dgm:cxn modelId="{D1EFD7F8-FC3E-40DD-892A-26840F2CD750}" type="presParOf" srcId="{6199B86C-3241-4212-879F-4AF23B73B145}" destId="{6340BA51-BFB0-4764-A0AC-D5A50EC0114F}" srcOrd="0" destOrd="0" presId="urn:microsoft.com/office/officeart/2008/layout/HorizontalMultiLevelHierarchy"/>
    <dgm:cxn modelId="{848D1BA6-1592-4D02-8A4C-456D63265DD5}" type="presParOf" srcId="{5FE95B6D-7376-43F4-AA9F-83C78284340A}" destId="{2BEDD147-D2E5-4233-9F1C-598944B622F2}" srcOrd="7" destOrd="0" presId="urn:microsoft.com/office/officeart/2008/layout/HorizontalMultiLevelHierarchy"/>
    <dgm:cxn modelId="{1FA843FF-BF23-42B0-AED3-E9C1A32AB34B}" type="presParOf" srcId="{2BEDD147-D2E5-4233-9F1C-598944B622F2}" destId="{7EDCEE82-876B-41BC-80B9-2C11F7D0D8DF}" srcOrd="0" destOrd="0" presId="urn:microsoft.com/office/officeart/2008/layout/HorizontalMultiLevelHierarchy"/>
    <dgm:cxn modelId="{C772A077-599F-4EDE-BA8A-C68ECA831EB9}" type="presParOf" srcId="{2BEDD147-D2E5-4233-9F1C-598944B622F2}" destId="{A44AFF49-8382-48A3-B036-9E8006F20415}" srcOrd="1" destOrd="0" presId="urn:microsoft.com/office/officeart/2008/layout/HorizontalMultiLevelHierarchy"/>
    <dgm:cxn modelId="{B8CF0898-8DF7-4C20-9EF9-175C95F0413F}" type="presParOf" srcId="{5FE95B6D-7376-43F4-AA9F-83C78284340A}" destId="{91C340A2-4A4F-4360-81A4-58E4BA7E0988}" srcOrd="8" destOrd="0" presId="urn:microsoft.com/office/officeart/2008/layout/HorizontalMultiLevelHierarchy"/>
    <dgm:cxn modelId="{87CF5B12-F58A-4AA9-9785-42D888C729E1}" type="presParOf" srcId="{91C340A2-4A4F-4360-81A4-58E4BA7E0988}" destId="{9DC9F504-A096-4D54-A8F4-19ED9B4F5480}" srcOrd="0" destOrd="0" presId="urn:microsoft.com/office/officeart/2008/layout/HorizontalMultiLevelHierarchy"/>
    <dgm:cxn modelId="{9AB30D93-77EC-42FC-8E6B-556521731484}" type="presParOf" srcId="{5FE95B6D-7376-43F4-AA9F-83C78284340A}" destId="{5DD97C8B-704D-472E-B3E8-9DB433F6E3FF}" srcOrd="9" destOrd="0" presId="urn:microsoft.com/office/officeart/2008/layout/HorizontalMultiLevelHierarchy"/>
    <dgm:cxn modelId="{B6F60FBE-8BAD-4583-9686-C398D6AEB845}" type="presParOf" srcId="{5DD97C8B-704D-472E-B3E8-9DB433F6E3FF}" destId="{16B805E8-50DA-4942-8AB3-23623AD16123}" srcOrd="0" destOrd="0" presId="urn:microsoft.com/office/officeart/2008/layout/HorizontalMultiLevelHierarchy"/>
    <dgm:cxn modelId="{8713DDA0-8CD5-4E39-8A29-C5B50570A2E2}" type="presParOf" srcId="{5DD97C8B-704D-472E-B3E8-9DB433F6E3FF}" destId="{A8DA7C2E-1FCF-4DC3-8B11-EE96AB251A52}" srcOrd="1" destOrd="0" presId="urn:microsoft.com/office/officeart/2008/layout/HorizontalMultiLevelHierarchy"/>
    <dgm:cxn modelId="{FEC4060D-5DB3-45D9-99AF-633FCE049660}" type="presParOf" srcId="{7BC67727-DDE9-43FE-BFD9-4DBDD19DB551}" destId="{E08420B1-56ED-4561-93B7-B12D7D75D7E4}" srcOrd="2" destOrd="0" presId="urn:microsoft.com/office/officeart/2008/layout/HorizontalMultiLevelHierarchy"/>
    <dgm:cxn modelId="{1E684DF7-C969-43D2-A6B6-77333A209F40}" type="presParOf" srcId="{E08420B1-56ED-4561-93B7-B12D7D75D7E4}" destId="{F10A3C9B-3F84-4BA0-81B9-E8E4D36C3C03}" srcOrd="0" destOrd="0" presId="urn:microsoft.com/office/officeart/2008/layout/HorizontalMultiLevelHierarchy"/>
    <dgm:cxn modelId="{5A870963-96B7-448A-9501-981054B4AA2F}" type="presParOf" srcId="{7BC67727-DDE9-43FE-BFD9-4DBDD19DB551}" destId="{4A77B0F9-0C15-4DBA-8C55-3AE69EBF0F27}" srcOrd="3" destOrd="0" presId="urn:microsoft.com/office/officeart/2008/layout/HorizontalMultiLevelHierarchy"/>
    <dgm:cxn modelId="{62D884A6-3B2B-42C9-A53F-E8DA2010C381}" type="presParOf" srcId="{4A77B0F9-0C15-4DBA-8C55-3AE69EBF0F27}" destId="{D2513100-F89C-41F0-9CF1-6E25103EC1C8}" srcOrd="0" destOrd="0" presId="urn:microsoft.com/office/officeart/2008/layout/HorizontalMultiLevelHierarchy"/>
    <dgm:cxn modelId="{A262ADA1-0F4A-4C30-B984-33FEAEA656B9}" type="presParOf" srcId="{4A77B0F9-0C15-4DBA-8C55-3AE69EBF0F27}" destId="{01E8F006-1926-4A22-9CBD-3C83070B0EB3}" srcOrd="1" destOrd="0" presId="urn:microsoft.com/office/officeart/2008/layout/HorizontalMultiLevelHierarchy"/>
    <dgm:cxn modelId="{4AB7FC24-5DF5-4C0D-87CD-A188A768EA5E}" type="presParOf" srcId="{01E8F006-1926-4A22-9CBD-3C83070B0EB3}" destId="{77143844-91D1-411E-A686-8436EEC4D29B}" srcOrd="0" destOrd="0" presId="urn:microsoft.com/office/officeart/2008/layout/HorizontalMultiLevelHierarchy"/>
    <dgm:cxn modelId="{926C03EF-23E1-4C06-9E77-928C88E6965B}" type="presParOf" srcId="{77143844-91D1-411E-A686-8436EEC4D29B}" destId="{913E8A3E-8EB4-4B7E-9DAE-A5C0F07D935F}" srcOrd="0" destOrd="0" presId="urn:microsoft.com/office/officeart/2008/layout/HorizontalMultiLevelHierarchy"/>
    <dgm:cxn modelId="{3DB84A27-2DA5-4F52-96A5-FBB7E0EE44FE}" type="presParOf" srcId="{01E8F006-1926-4A22-9CBD-3C83070B0EB3}" destId="{BC9BF9B0-F39D-40E6-992D-C79F76359362}" srcOrd="1" destOrd="0" presId="urn:microsoft.com/office/officeart/2008/layout/HorizontalMultiLevelHierarchy"/>
    <dgm:cxn modelId="{3BB47B4E-1ABD-44AB-8FB9-B5F9D9554C87}" type="presParOf" srcId="{BC9BF9B0-F39D-40E6-992D-C79F76359362}" destId="{BFF06CED-DD46-45A7-A1DC-0FCA2C42C8B1}" srcOrd="0" destOrd="0" presId="urn:microsoft.com/office/officeart/2008/layout/HorizontalMultiLevelHierarchy"/>
    <dgm:cxn modelId="{D6AF9E4E-2472-4831-B265-D928FCD94439}" type="presParOf" srcId="{BC9BF9B0-F39D-40E6-992D-C79F76359362}" destId="{2ACFA96E-C5D6-404E-8851-254B7C5F0AD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237C2-3CBC-4A18-9796-3AECA8E189E5}">
      <dsp:nvSpPr>
        <dsp:cNvPr id="0" name=""/>
        <dsp:cNvSpPr/>
      </dsp:nvSpPr>
      <dsp:spPr>
        <a:xfrm>
          <a:off x="4516213" y="2431600"/>
          <a:ext cx="4268428" cy="1207761"/>
        </a:xfrm>
        <a:custGeom>
          <a:avLst/>
          <a:gdLst/>
          <a:ahLst/>
          <a:cxnLst/>
          <a:rect l="0" t="0" r="0" b="0"/>
          <a:pathLst>
            <a:path>
              <a:moveTo>
                <a:pt x="0" y="0"/>
              </a:moveTo>
              <a:lnTo>
                <a:pt x="0" y="929476"/>
              </a:lnTo>
              <a:lnTo>
                <a:pt x="4268428" y="929476"/>
              </a:lnTo>
              <a:lnTo>
                <a:pt x="4268428" y="120776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02065D-6006-4D2B-AAA4-E896E750C840}">
      <dsp:nvSpPr>
        <dsp:cNvPr id="0" name=""/>
        <dsp:cNvSpPr/>
      </dsp:nvSpPr>
      <dsp:spPr>
        <a:xfrm>
          <a:off x="4516213" y="2431600"/>
          <a:ext cx="1680475" cy="1222258"/>
        </a:xfrm>
        <a:custGeom>
          <a:avLst/>
          <a:gdLst/>
          <a:ahLst/>
          <a:cxnLst/>
          <a:rect l="0" t="0" r="0" b="0"/>
          <a:pathLst>
            <a:path>
              <a:moveTo>
                <a:pt x="0" y="0"/>
              </a:moveTo>
              <a:lnTo>
                <a:pt x="0" y="943973"/>
              </a:lnTo>
              <a:lnTo>
                <a:pt x="1680475" y="943973"/>
              </a:lnTo>
              <a:lnTo>
                <a:pt x="1680475" y="1222258"/>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B6D097-FFA2-4653-BA37-86239E7EB695}">
      <dsp:nvSpPr>
        <dsp:cNvPr id="0" name=""/>
        <dsp:cNvSpPr/>
      </dsp:nvSpPr>
      <dsp:spPr>
        <a:xfrm>
          <a:off x="3319303" y="2431600"/>
          <a:ext cx="1196909" cy="1202077"/>
        </a:xfrm>
        <a:custGeom>
          <a:avLst/>
          <a:gdLst/>
          <a:ahLst/>
          <a:cxnLst/>
          <a:rect l="0" t="0" r="0" b="0"/>
          <a:pathLst>
            <a:path>
              <a:moveTo>
                <a:pt x="1196909" y="0"/>
              </a:moveTo>
              <a:lnTo>
                <a:pt x="1196909" y="923791"/>
              </a:lnTo>
              <a:lnTo>
                <a:pt x="0" y="923791"/>
              </a:lnTo>
              <a:lnTo>
                <a:pt x="0" y="1202077"/>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6F4753-0F1C-46F6-8E61-A9CBB6FEC8E0}">
      <dsp:nvSpPr>
        <dsp:cNvPr id="0" name=""/>
        <dsp:cNvSpPr/>
      </dsp:nvSpPr>
      <dsp:spPr>
        <a:xfrm>
          <a:off x="713217" y="2431600"/>
          <a:ext cx="3802996" cy="1208868"/>
        </a:xfrm>
        <a:custGeom>
          <a:avLst/>
          <a:gdLst/>
          <a:ahLst/>
          <a:cxnLst/>
          <a:rect l="0" t="0" r="0" b="0"/>
          <a:pathLst>
            <a:path>
              <a:moveTo>
                <a:pt x="3802996" y="0"/>
              </a:moveTo>
              <a:lnTo>
                <a:pt x="3802996" y="930582"/>
              </a:lnTo>
              <a:lnTo>
                <a:pt x="0" y="930582"/>
              </a:lnTo>
              <a:lnTo>
                <a:pt x="0" y="1208868"/>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9F7C36-D437-4BD4-9EA0-55A4B71D1C1D}">
      <dsp:nvSpPr>
        <dsp:cNvPr id="0" name=""/>
        <dsp:cNvSpPr/>
      </dsp:nvSpPr>
      <dsp:spPr>
        <a:xfrm>
          <a:off x="4516213" y="1296515"/>
          <a:ext cx="2183756" cy="489539"/>
        </a:xfrm>
        <a:custGeom>
          <a:avLst/>
          <a:gdLst/>
          <a:ahLst/>
          <a:cxnLst/>
          <a:rect l="0" t="0" r="0" b="0"/>
          <a:pathLst>
            <a:path>
              <a:moveTo>
                <a:pt x="2183756" y="0"/>
              </a:moveTo>
              <a:lnTo>
                <a:pt x="2183756" y="211253"/>
              </a:lnTo>
              <a:lnTo>
                <a:pt x="0" y="211253"/>
              </a:lnTo>
              <a:lnTo>
                <a:pt x="0" y="48953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BC7330-E931-4054-9AB2-E9B405AE49FF}">
      <dsp:nvSpPr>
        <dsp:cNvPr id="0" name=""/>
        <dsp:cNvSpPr/>
      </dsp:nvSpPr>
      <dsp:spPr>
        <a:xfrm>
          <a:off x="6699970" y="1296515"/>
          <a:ext cx="2926340" cy="485151"/>
        </a:xfrm>
        <a:custGeom>
          <a:avLst/>
          <a:gdLst/>
          <a:ahLst/>
          <a:cxnLst/>
          <a:rect l="0" t="0" r="0" b="0"/>
          <a:pathLst>
            <a:path>
              <a:moveTo>
                <a:pt x="0" y="0"/>
              </a:moveTo>
              <a:lnTo>
                <a:pt x="0" y="206866"/>
              </a:lnTo>
              <a:lnTo>
                <a:pt x="2926340" y="206866"/>
              </a:lnTo>
              <a:lnTo>
                <a:pt x="2926340" y="48515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5886D9-2A77-4AA3-944E-C6F69A0C5E99}">
      <dsp:nvSpPr>
        <dsp:cNvPr id="0" name=""/>
        <dsp:cNvSpPr/>
      </dsp:nvSpPr>
      <dsp:spPr>
        <a:xfrm>
          <a:off x="6654250" y="178641"/>
          <a:ext cx="91440" cy="658255"/>
        </a:xfrm>
        <a:custGeom>
          <a:avLst/>
          <a:gdLst/>
          <a:ahLst/>
          <a:cxnLst/>
          <a:rect l="0" t="0" r="0" b="0"/>
          <a:pathLst>
            <a:path>
              <a:moveTo>
                <a:pt x="57195" y="0"/>
              </a:moveTo>
              <a:lnTo>
                <a:pt x="57195" y="379969"/>
              </a:lnTo>
              <a:lnTo>
                <a:pt x="45720" y="379969"/>
              </a:lnTo>
              <a:lnTo>
                <a:pt x="45720" y="658255"/>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365C5-64B5-48A0-AAA3-3D296FA4DE66}">
      <dsp:nvSpPr>
        <dsp:cNvPr id="0" name=""/>
        <dsp:cNvSpPr/>
      </dsp:nvSpPr>
      <dsp:spPr>
        <a:xfrm>
          <a:off x="5467691" y="-317086"/>
          <a:ext cx="2487507" cy="4957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82935-FEE3-4BA6-831E-974F1BBDEDE4}">
      <dsp:nvSpPr>
        <dsp:cNvPr id="0" name=""/>
        <dsp:cNvSpPr/>
      </dsp:nvSpPr>
      <dsp:spPr>
        <a:xfrm>
          <a:off x="5801467" y="0"/>
          <a:ext cx="2487507" cy="49572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CONSEJO DE ADMINISTRACION SEGLAR</a:t>
          </a:r>
          <a:endParaRPr lang="es-EC" sz="1300" kern="1200" dirty="0"/>
        </a:p>
      </dsp:txBody>
      <dsp:txXfrm>
        <a:off x="5815986" y="14519"/>
        <a:ext cx="2458469" cy="466690"/>
      </dsp:txXfrm>
    </dsp:sp>
    <dsp:sp modelId="{6251B1D2-270F-4515-8655-1A8761E4091D}">
      <dsp:nvSpPr>
        <dsp:cNvPr id="0" name=""/>
        <dsp:cNvSpPr/>
      </dsp:nvSpPr>
      <dsp:spPr>
        <a:xfrm>
          <a:off x="5732192" y="836896"/>
          <a:ext cx="1935555" cy="45961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0D5161-7C10-44A2-9CF6-E0B494965D72}">
      <dsp:nvSpPr>
        <dsp:cNvPr id="0" name=""/>
        <dsp:cNvSpPr/>
      </dsp:nvSpPr>
      <dsp:spPr>
        <a:xfrm>
          <a:off x="6065968" y="1153983"/>
          <a:ext cx="1935555" cy="459619"/>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DIRECCIÓN GENERAL</a:t>
          </a:r>
          <a:endParaRPr lang="es-EC" sz="1300" kern="1200" dirty="0"/>
        </a:p>
      </dsp:txBody>
      <dsp:txXfrm>
        <a:off x="6079430" y="1167445"/>
        <a:ext cx="1908631" cy="432695"/>
      </dsp:txXfrm>
    </dsp:sp>
    <dsp:sp modelId="{8A3E5FF2-27CA-4D31-A45C-CA43CC2C794F}">
      <dsp:nvSpPr>
        <dsp:cNvPr id="0" name=""/>
        <dsp:cNvSpPr/>
      </dsp:nvSpPr>
      <dsp:spPr>
        <a:xfrm>
          <a:off x="8872116" y="1781667"/>
          <a:ext cx="1508389" cy="84440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13148-F8A1-435F-A3D2-975A7CFB07BB}">
      <dsp:nvSpPr>
        <dsp:cNvPr id="0" name=""/>
        <dsp:cNvSpPr/>
      </dsp:nvSpPr>
      <dsp:spPr>
        <a:xfrm>
          <a:off x="9205892" y="2098754"/>
          <a:ext cx="1508389" cy="844405"/>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RADIO SANTA MARÍA AM</a:t>
          </a:r>
          <a:endParaRPr lang="es-EC" sz="1300" kern="1200" dirty="0"/>
        </a:p>
      </dsp:txBody>
      <dsp:txXfrm>
        <a:off x="9230624" y="2123486"/>
        <a:ext cx="1458925" cy="794941"/>
      </dsp:txXfrm>
    </dsp:sp>
    <dsp:sp modelId="{4B3FA49C-DCA8-4717-A1E5-82AA51E10766}">
      <dsp:nvSpPr>
        <dsp:cNvPr id="0" name=""/>
        <dsp:cNvSpPr/>
      </dsp:nvSpPr>
      <dsp:spPr>
        <a:xfrm>
          <a:off x="3829428" y="1786055"/>
          <a:ext cx="1373570" cy="64554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CB71B-C87E-4D7E-8D94-2BBCADCA9ED1}">
      <dsp:nvSpPr>
        <dsp:cNvPr id="0" name=""/>
        <dsp:cNvSpPr/>
      </dsp:nvSpPr>
      <dsp:spPr>
        <a:xfrm>
          <a:off x="4163204" y="2103142"/>
          <a:ext cx="1373570" cy="645545"/>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RADIO SANTA CRUZ FM</a:t>
          </a:r>
          <a:endParaRPr lang="es-EC" sz="1300" kern="1200" dirty="0"/>
        </a:p>
      </dsp:txBody>
      <dsp:txXfrm>
        <a:off x="4182111" y="2122049"/>
        <a:ext cx="1335756" cy="607731"/>
      </dsp:txXfrm>
    </dsp:sp>
    <dsp:sp modelId="{75D030DA-9546-4DDB-80D7-D02271156A11}">
      <dsp:nvSpPr>
        <dsp:cNvPr id="0" name=""/>
        <dsp:cNvSpPr/>
      </dsp:nvSpPr>
      <dsp:spPr>
        <a:xfrm>
          <a:off x="-333775" y="3640468"/>
          <a:ext cx="2093985" cy="107531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3B927-F3EA-44EE-A994-5ECD03D38384}">
      <dsp:nvSpPr>
        <dsp:cNvPr id="0" name=""/>
        <dsp:cNvSpPr/>
      </dsp:nvSpPr>
      <dsp:spPr>
        <a:xfrm>
          <a:off x="0" y="3957555"/>
          <a:ext cx="2093985" cy="1075312"/>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DEPARTAMENTO ADMINISTRATIVO</a:t>
          </a:r>
          <a:endParaRPr lang="es-EC" sz="1300" kern="1200" dirty="0"/>
        </a:p>
      </dsp:txBody>
      <dsp:txXfrm>
        <a:off x="31495" y="3989050"/>
        <a:ext cx="2030995" cy="1012322"/>
      </dsp:txXfrm>
    </dsp:sp>
    <dsp:sp modelId="{191B6E89-5B11-4B79-9EF2-BDF1A7659819}">
      <dsp:nvSpPr>
        <dsp:cNvPr id="0" name=""/>
        <dsp:cNvSpPr/>
      </dsp:nvSpPr>
      <dsp:spPr>
        <a:xfrm>
          <a:off x="2384284" y="3633678"/>
          <a:ext cx="1870038" cy="107531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A69E9-A9CC-4C74-B1FD-35248CD0B935}">
      <dsp:nvSpPr>
        <dsp:cNvPr id="0" name=""/>
        <dsp:cNvSpPr/>
      </dsp:nvSpPr>
      <dsp:spPr>
        <a:xfrm>
          <a:off x="2718060" y="3950765"/>
          <a:ext cx="1870038" cy="1075312"/>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DEPARTAMENTO MARKETING</a:t>
          </a:r>
          <a:endParaRPr lang="es-EC" sz="1300" kern="1200" dirty="0"/>
        </a:p>
      </dsp:txBody>
      <dsp:txXfrm>
        <a:off x="2749555" y="3982260"/>
        <a:ext cx="1807048" cy="1012322"/>
      </dsp:txXfrm>
    </dsp:sp>
    <dsp:sp modelId="{3064EAB3-6F20-4C20-8821-30930652F07B}">
      <dsp:nvSpPr>
        <dsp:cNvPr id="0" name=""/>
        <dsp:cNvSpPr/>
      </dsp:nvSpPr>
      <dsp:spPr>
        <a:xfrm>
          <a:off x="5253814" y="3653859"/>
          <a:ext cx="1885749" cy="107531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FA92DF-C628-466A-A010-3A724A1D47AF}">
      <dsp:nvSpPr>
        <dsp:cNvPr id="0" name=""/>
        <dsp:cNvSpPr/>
      </dsp:nvSpPr>
      <dsp:spPr>
        <a:xfrm>
          <a:off x="5587590" y="3970946"/>
          <a:ext cx="1885749" cy="1075312"/>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DEPARTAMENTO </a:t>
          </a:r>
          <a:r>
            <a:rPr lang="es-EC" sz="1300" kern="1200" dirty="0" smtClean="0"/>
            <a:t>PRODUCCIÓN</a:t>
          </a:r>
          <a:endParaRPr lang="es-EC" sz="1300" kern="1200" dirty="0"/>
        </a:p>
      </dsp:txBody>
      <dsp:txXfrm>
        <a:off x="5619085" y="4002441"/>
        <a:ext cx="1822759" cy="1012322"/>
      </dsp:txXfrm>
    </dsp:sp>
    <dsp:sp modelId="{48452A1C-4DC9-4FB6-BD05-534CAAFF40E4}">
      <dsp:nvSpPr>
        <dsp:cNvPr id="0" name=""/>
        <dsp:cNvSpPr/>
      </dsp:nvSpPr>
      <dsp:spPr>
        <a:xfrm>
          <a:off x="7824268" y="3639362"/>
          <a:ext cx="1920746" cy="88866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CC746C-00B3-46FB-AE01-FA07F0E6AEF5}">
      <dsp:nvSpPr>
        <dsp:cNvPr id="0" name=""/>
        <dsp:cNvSpPr/>
      </dsp:nvSpPr>
      <dsp:spPr>
        <a:xfrm>
          <a:off x="8158044" y="3956449"/>
          <a:ext cx="1920746" cy="888660"/>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DEPARTAMENTO </a:t>
          </a:r>
          <a:r>
            <a:rPr lang="es-EC" sz="1300" kern="1200" dirty="0" smtClean="0"/>
            <a:t>TÉCNICO</a:t>
          </a:r>
          <a:endParaRPr lang="es-EC" sz="1300" kern="1200" dirty="0"/>
        </a:p>
      </dsp:txBody>
      <dsp:txXfrm>
        <a:off x="8184072" y="3982477"/>
        <a:ext cx="1868690" cy="836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EF3A8-CE9D-437B-815D-7191FE64CF16}">
      <dsp:nvSpPr>
        <dsp:cNvPr id="0" name=""/>
        <dsp:cNvSpPr/>
      </dsp:nvSpPr>
      <dsp:spPr>
        <a:xfrm>
          <a:off x="-6122738" y="-937410"/>
          <a:ext cx="7293488" cy="7293488"/>
        </a:xfrm>
        <a:prstGeom prst="blockArc">
          <a:avLst>
            <a:gd name="adj1" fmla="val 18900000"/>
            <a:gd name="adj2" fmla="val 2700000"/>
            <a:gd name="adj3" fmla="val 296"/>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C434DD-2D45-4F8F-9D0F-D783509B0BC1}">
      <dsp:nvSpPr>
        <dsp:cNvPr id="0" name=""/>
        <dsp:cNvSpPr/>
      </dsp:nvSpPr>
      <dsp:spPr>
        <a:xfrm>
          <a:off x="380119" y="246332"/>
          <a:ext cx="5859459" cy="492448"/>
        </a:xfrm>
        <a:prstGeom prst="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90881" tIns="40640" rIns="40640" bIns="40640" numCol="1" spcCol="1270" anchor="t" anchorCtr="0">
          <a:noAutofit/>
        </a:bodyPr>
        <a:lstStyle/>
        <a:p>
          <a:pPr lvl="0" algn="l" defTabSz="711200">
            <a:lnSpc>
              <a:spcPct val="90000"/>
            </a:lnSpc>
            <a:spcBef>
              <a:spcPct val="0"/>
            </a:spcBef>
            <a:spcAft>
              <a:spcPct val="35000"/>
            </a:spcAft>
          </a:pPr>
          <a:r>
            <a:rPr lang="es-EC" sz="1600" kern="1200" dirty="0" smtClean="0">
              <a:latin typeface="Bookman Old Style" panose="02050604050505020204" pitchFamily="18" charset="0"/>
            </a:rPr>
            <a:t>SRI</a:t>
          </a:r>
          <a:endParaRPr lang="es-EC" sz="1600" kern="1200" dirty="0">
            <a:latin typeface="Bookman Old Style" panose="02050604050505020204" pitchFamily="18" charset="0"/>
          </a:endParaRPr>
        </a:p>
        <a:p>
          <a:pPr marL="114300" lvl="1" indent="-114300" algn="l" defTabSz="533400">
            <a:lnSpc>
              <a:spcPct val="90000"/>
            </a:lnSpc>
            <a:spcBef>
              <a:spcPct val="0"/>
            </a:spcBef>
            <a:spcAft>
              <a:spcPct val="15000"/>
            </a:spcAft>
            <a:buChar char="••"/>
          </a:pPr>
          <a:r>
            <a:rPr lang="es-EC" sz="1200" kern="1200" dirty="0" smtClean="0">
              <a:latin typeface="Bookman Old Style" panose="02050604050505020204" pitchFamily="18" charset="0"/>
            </a:rPr>
            <a:t>Servicio de rentas internas </a:t>
          </a:r>
          <a:endParaRPr lang="es-EC" sz="1200" kern="1200" dirty="0">
            <a:latin typeface="Bookman Old Style" panose="02050604050505020204" pitchFamily="18" charset="0"/>
          </a:endParaRPr>
        </a:p>
      </dsp:txBody>
      <dsp:txXfrm>
        <a:off x="380119" y="246332"/>
        <a:ext cx="5859459" cy="492448"/>
      </dsp:txXfrm>
    </dsp:sp>
    <dsp:sp modelId="{154C7DE9-8BE0-4D10-BCB4-412C88C2D589}">
      <dsp:nvSpPr>
        <dsp:cNvPr id="0" name=""/>
        <dsp:cNvSpPr/>
      </dsp:nvSpPr>
      <dsp:spPr>
        <a:xfrm>
          <a:off x="72339" y="184776"/>
          <a:ext cx="615560" cy="615560"/>
        </a:xfrm>
        <a:prstGeom prst="ellipse">
          <a:avLst/>
        </a:prstGeom>
        <a:solidFill>
          <a:schemeClr val="l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24488B0B-6BD8-402F-885A-32A240EC1FFF}">
      <dsp:nvSpPr>
        <dsp:cNvPr id="0" name=""/>
        <dsp:cNvSpPr/>
      </dsp:nvSpPr>
      <dsp:spPr>
        <a:xfrm>
          <a:off x="826075" y="985438"/>
          <a:ext cx="5413503" cy="492448"/>
        </a:xfrm>
        <a:prstGeom prst="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90881" tIns="40640" rIns="40640" bIns="40640" numCol="1" spcCol="1270" anchor="t" anchorCtr="0">
          <a:noAutofit/>
        </a:bodyPr>
        <a:lstStyle/>
        <a:p>
          <a:pPr lvl="0" algn="l" defTabSz="711200">
            <a:lnSpc>
              <a:spcPct val="90000"/>
            </a:lnSpc>
            <a:spcBef>
              <a:spcPct val="0"/>
            </a:spcBef>
            <a:spcAft>
              <a:spcPct val="35000"/>
            </a:spcAft>
          </a:pPr>
          <a:r>
            <a:rPr lang="es-EC" sz="1600" kern="1200" dirty="0" smtClean="0">
              <a:latin typeface="Bookman Old Style" panose="02050604050505020204" pitchFamily="18" charset="0"/>
            </a:rPr>
            <a:t>IESS</a:t>
          </a:r>
          <a:endParaRPr lang="es-EC" sz="1600" kern="1200" dirty="0">
            <a:latin typeface="Bookman Old Style" panose="02050604050505020204" pitchFamily="18" charset="0"/>
          </a:endParaRPr>
        </a:p>
        <a:p>
          <a:pPr marL="114300" lvl="1" indent="-114300" algn="l" defTabSz="533400">
            <a:lnSpc>
              <a:spcPct val="90000"/>
            </a:lnSpc>
            <a:spcBef>
              <a:spcPct val="0"/>
            </a:spcBef>
            <a:spcAft>
              <a:spcPct val="15000"/>
            </a:spcAft>
            <a:buChar char="••"/>
          </a:pPr>
          <a:r>
            <a:rPr lang="es-EC" sz="1200" kern="1200" dirty="0" smtClean="0">
              <a:latin typeface="Bookman Old Style" panose="02050604050505020204" pitchFamily="18" charset="0"/>
            </a:rPr>
            <a:t>Instituto Ecuatoriano de Seguridad social</a:t>
          </a:r>
          <a:endParaRPr lang="es-EC" sz="1200" kern="1200" dirty="0">
            <a:latin typeface="Bookman Old Style" panose="02050604050505020204" pitchFamily="18" charset="0"/>
          </a:endParaRPr>
        </a:p>
      </dsp:txBody>
      <dsp:txXfrm>
        <a:off x="826075" y="985438"/>
        <a:ext cx="5413503" cy="492448"/>
      </dsp:txXfrm>
    </dsp:sp>
    <dsp:sp modelId="{7318BA57-DD29-4A8C-8195-95F4CB96404A}">
      <dsp:nvSpPr>
        <dsp:cNvPr id="0" name=""/>
        <dsp:cNvSpPr/>
      </dsp:nvSpPr>
      <dsp:spPr>
        <a:xfrm>
          <a:off x="518295" y="923882"/>
          <a:ext cx="615560" cy="615560"/>
        </a:xfrm>
        <a:prstGeom prst="ellipse">
          <a:avLst/>
        </a:prstGeom>
        <a:solidFill>
          <a:schemeClr val="l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17963C55-E677-420F-B0BD-A5BACEBB82BF}">
      <dsp:nvSpPr>
        <dsp:cNvPr id="0" name=""/>
        <dsp:cNvSpPr/>
      </dsp:nvSpPr>
      <dsp:spPr>
        <a:xfrm>
          <a:off x="1070457" y="1724003"/>
          <a:ext cx="5169121" cy="492448"/>
        </a:xfrm>
        <a:prstGeom prst="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90881" tIns="40640" rIns="40640" bIns="40640" numCol="1" spcCol="1270" anchor="t" anchorCtr="0">
          <a:noAutofit/>
        </a:bodyPr>
        <a:lstStyle/>
        <a:p>
          <a:pPr lvl="0" algn="l" defTabSz="711200">
            <a:lnSpc>
              <a:spcPct val="90000"/>
            </a:lnSpc>
            <a:spcBef>
              <a:spcPct val="0"/>
            </a:spcBef>
            <a:spcAft>
              <a:spcPct val="35000"/>
            </a:spcAft>
          </a:pPr>
          <a:r>
            <a:rPr lang="es-EC" sz="1600" kern="1200" dirty="0" smtClean="0">
              <a:latin typeface="Bookman Old Style" panose="02050604050505020204" pitchFamily="18" charset="0"/>
            </a:rPr>
            <a:t>MDT</a:t>
          </a:r>
          <a:endParaRPr lang="es-EC" sz="1600" kern="1200" dirty="0">
            <a:latin typeface="Bookman Old Style" panose="02050604050505020204" pitchFamily="18" charset="0"/>
          </a:endParaRPr>
        </a:p>
        <a:p>
          <a:pPr marL="114300" lvl="1" indent="-114300" algn="l" defTabSz="533400">
            <a:lnSpc>
              <a:spcPct val="90000"/>
            </a:lnSpc>
            <a:spcBef>
              <a:spcPct val="0"/>
            </a:spcBef>
            <a:spcAft>
              <a:spcPct val="15000"/>
            </a:spcAft>
            <a:buChar char="••"/>
          </a:pPr>
          <a:r>
            <a:rPr lang="es-EC" sz="1200" kern="1200" dirty="0" smtClean="0">
              <a:latin typeface="Bookman Old Style" panose="02050604050505020204" pitchFamily="18" charset="0"/>
            </a:rPr>
            <a:t>Ministerio de Trabajo 	</a:t>
          </a:r>
          <a:endParaRPr lang="es-EC" sz="1200" kern="1200" dirty="0">
            <a:latin typeface="Bookman Old Style" panose="02050604050505020204" pitchFamily="18" charset="0"/>
          </a:endParaRPr>
        </a:p>
      </dsp:txBody>
      <dsp:txXfrm>
        <a:off x="1070457" y="1724003"/>
        <a:ext cx="5169121" cy="492448"/>
      </dsp:txXfrm>
    </dsp:sp>
    <dsp:sp modelId="{88048A7C-872D-4AC1-A1D8-EF05109B91D9}">
      <dsp:nvSpPr>
        <dsp:cNvPr id="0" name=""/>
        <dsp:cNvSpPr/>
      </dsp:nvSpPr>
      <dsp:spPr>
        <a:xfrm>
          <a:off x="762677" y="1662447"/>
          <a:ext cx="615560" cy="615560"/>
        </a:xfrm>
        <a:prstGeom prst="ellipse">
          <a:avLst/>
        </a:prstGeom>
        <a:solidFill>
          <a:schemeClr val="l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3EFE0AED-0DD9-44B0-93F3-7932F1578084}">
      <dsp:nvSpPr>
        <dsp:cNvPr id="0" name=""/>
        <dsp:cNvSpPr/>
      </dsp:nvSpPr>
      <dsp:spPr>
        <a:xfrm>
          <a:off x="1148486" y="2463109"/>
          <a:ext cx="5091092" cy="492448"/>
        </a:xfrm>
        <a:prstGeom prst="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90881" tIns="40640" rIns="40640" bIns="40640" numCol="1" spcCol="1270" anchor="t" anchorCtr="0">
          <a:noAutofit/>
        </a:bodyPr>
        <a:lstStyle/>
        <a:p>
          <a:pPr lvl="0" algn="l" defTabSz="711200">
            <a:lnSpc>
              <a:spcPct val="90000"/>
            </a:lnSpc>
            <a:spcBef>
              <a:spcPct val="0"/>
            </a:spcBef>
            <a:spcAft>
              <a:spcPct val="35000"/>
            </a:spcAft>
          </a:pPr>
          <a:r>
            <a:rPr lang="es-EC" sz="1600" kern="1200" dirty="0" smtClean="0">
              <a:latin typeface="Bookman Old Style" panose="02050604050505020204" pitchFamily="18" charset="0"/>
            </a:rPr>
            <a:t>SOPROFON </a:t>
          </a:r>
          <a:endParaRPr lang="es-EC" sz="1600" kern="1200" dirty="0">
            <a:latin typeface="Bookman Old Style" panose="02050604050505020204" pitchFamily="18" charset="0"/>
          </a:endParaRPr>
        </a:p>
        <a:p>
          <a:pPr marL="114300" lvl="1" indent="-114300" algn="l" defTabSz="533400">
            <a:lnSpc>
              <a:spcPct val="90000"/>
            </a:lnSpc>
            <a:spcBef>
              <a:spcPct val="0"/>
            </a:spcBef>
            <a:spcAft>
              <a:spcPct val="15000"/>
            </a:spcAft>
            <a:buChar char="••"/>
          </a:pPr>
          <a:r>
            <a:rPr lang="es-EC" sz="1200" kern="1200" dirty="0" smtClean="0">
              <a:latin typeface="Bookman Old Style" panose="02050604050505020204" pitchFamily="18" charset="0"/>
            </a:rPr>
            <a:t>Sociedad de Productores de Fonograma</a:t>
          </a:r>
          <a:endParaRPr lang="es-EC" sz="1200" kern="1200" dirty="0">
            <a:latin typeface="Bookman Old Style" panose="02050604050505020204" pitchFamily="18" charset="0"/>
          </a:endParaRPr>
        </a:p>
      </dsp:txBody>
      <dsp:txXfrm>
        <a:off x="1148486" y="2463109"/>
        <a:ext cx="5091092" cy="492448"/>
      </dsp:txXfrm>
    </dsp:sp>
    <dsp:sp modelId="{2F5BDA01-6A32-404D-B199-11960CE21CBD}">
      <dsp:nvSpPr>
        <dsp:cNvPr id="0" name=""/>
        <dsp:cNvSpPr/>
      </dsp:nvSpPr>
      <dsp:spPr>
        <a:xfrm>
          <a:off x="840706" y="2401553"/>
          <a:ext cx="615560" cy="615560"/>
        </a:xfrm>
        <a:prstGeom prst="ellipse">
          <a:avLst/>
        </a:prstGeom>
        <a:solidFill>
          <a:schemeClr val="l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25C37B4A-3742-4EC8-B199-DF24A8D4754C}">
      <dsp:nvSpPr>
        <dsp:cNvPr id="0" name=""/>
        <dsp:cNvSpPr/>
      </dsp:nvSpPr>
      <dsp:spPr>
        <a:xfrm>
          <a:off x="1070457" y="3202215"/>
          <a:ext cx="5169121" cy="492448"/>
        </a:xfrm>
        <a:prstGeom prst="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90881" tIns="40640" rIns="40640" bIns="40640" numCol="1" spcCol="1270" anchor="t" anchorCtr="0">
          <a:noAutofit/>
        </a:bodyPr>
        <a:lstStyle/>
        <a:p>
          <a:pPr lvl="0" algn="l" defTabSz="711200">
            <a:lnSpc>
              <a:spcPct val="90000"/>
            </a:lnSpc>
            <a:spcBef>
              <a:spcPct val="0"/>
            </a:spcBef>
            <a:spcAft>
              <a:spcPct val="35000"/>
            </a:spcAft>
          </a:pPr>
          <a:r>
            <a:rPr lang="es-EC" sz="1600" kern="1200" dirty="0" smtClean="0">
              <a:latin typeface="Bookman Old Style" panose="02050604050505020204" pitchFamily="18" charset="0"/>
            </a:rPr>
            <a:t>PM </a:t>
          </a:r>
          <a:endParaRPr lang="es-EC" sz="1600" kern="1200" dirty="0">
            <a:latin typeface="Bookman Old Style" panose="02050604050505020204" pitchFamily="18" charset="0"/>
          </a:endParaRPr>
        </a:p>
        <a:p>
          <a:pPr marL="114300" lvl="1" indent="-114300" algn="l" defTabSz="533400">
            <a:lnSpc>
              <a:spcPct val="90000"/>
            </a:lnSpc>
            <a:spcBef>
              <a:spcPct val="0"/>
            </a:spcBef>
            <a:spcAft>
              <a:spcPct val="15000"/>
            </a:spcAft>
            <a:buChar char="••"/>
          </a:pPr>
          <a:r>
            <a:rPr lang="es-EC" sz="1200" kern="1200" dirty="0" smtClean="0">
              <a:latin typeface="Bookman Old Style" panose="02050604050505020204" pitchFamily="18" charset="0"/>
            </a:rPr>
            <a:t>Patente municipal 2020</a:t>
          </a:r>
          <a:endParaRPr lang="es-EC" sz="1200" kern="1200" dirty="0">
            <a:latin typeface="Bookman Old Style" panose="02050604050505020204" pitchFamily="18" charset="0"/>
          </a:endParaRPr>
        </a:p>
      </dsp:txBody>
      <dsp:txXfrm>
        <a:off x="1070457" y="3202215"/>
        <a:ext cx="5169121" cy="492448"/>
      </dsp:txXfrm>
    </dsp:sp>
    <dsp:sp modelId="{8C90B48C-1ECF-42DF-8C5E-1FF22A2BC361}">
      <dsp:nvSpPr>
        <dsp:cNvPr id="0" name=""/>
        <dsp:cNvSpPr/>
      </dsp:nvSpPr>
      <dsp:spPr>
        <a:xfrm>
          <a:off x="762677" y="3140659"/>
          <a:ext cx="615560" cy="615560"/>
        </a:xfrm>
        <a:prstGeom prst="ellipse">
          <a:avLst/>
        </a:prstGeom>
        <a:solidFill>
          <a:schemeClr val="l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7ADBE9C1-1BF9-487A-B706-21BDDF644CFE}">
      <dsp:nvSpPr>
        <dsp:cNvPr id="0" name=""/>
        <dsp:cNvSpPr/>
      </dsp:nvSpPr>
      <dsp:spPr>
        <a:xfrm>
          <a:off x="826075" y="3940779"/>
          <a:ext cx="5413503" cy="492448"/>
        </a:xfrm>
        <a:prstGeom prst="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90881" tIns="40640" rIns="40640" bIns="40640" numCol="1" spcCol="1270" anchor="t" anchorCtr="0">
          <a:noAutofit/>
        </a:bodyPr>
        <a:lstStyle/>
        <a:p>
          <a:pPr lvl="0" algn="l" defTabSz="711200">
            <a:lnSpc>
              <a:spcPct val="90000"/>
            </a:lnSpc>
            <a:spcBef>
              <a:spcPct val="0"/>
            </a:spcBef>
            <a:spcAft>
              <a:spcPct val="35000"/>
            </a:spcAft>
          </a:pPr>
          <a:r>
            <a:rPr lang="es-EC" sz="1600" kern="1200" dirty="0" smtClean="0">
              <a:latin typeface="Bookman Old Style" panose="02050604050505020204" pitchFamily="18" charset="0"/>
            </a:rPr>
            <a:t>SAYCE </a:t>
          </a:r>
          <a:endParaRPr lang="es-EC" sz="1600" kern="1200" dirty="0">
            <a:latin typeface="Bookman Old Style" panose="02050604050505020204" pitchFamily="18" charset="0"/>
          </a:endParaRPr>
        </a:p>
        <a:p>
          <a:pPr marL="114300" lvl="1" indent="-114300" algn="l" defTabSz="533400">
            <a:lnSpc>
              <a:spcPct val="90000"/>
            </a:lnSpc>
            <a:spcBef>
              <a:spcPct val="0"/>
            </a:spcBef>
            <a:spcAft>
              <a:spcPct val="15000"/>
            </a:spcAft>
            <a:buChar char="••"/>
          </a:pPr>
          <a:r>
            <a:rPr lang="es-EC" sz="1200" kern="1200" dirty="0" smtClean="0">
              <a:latin typeface="Bookman Old Style" panose="02050604050505020204" pitchFamily="18" charset="0"/>
            </a:rPr>
            <a:t>Sociedad General de autores y compositores ecuatorianos</a:t>
          </a:r>
          <a:endParaRPr lang="es-EC" sz="1200" kern="1200" dirty="0">
            <a:latin typeface="Bookman Old Style" panose="02050604050505020204" pitchFamily="18" charset="0"/>
          </a:endParaRPr>
        </a:p>
      </dsp:txBody>
      <dsp:txXfrm>
        <a:off x="826075" y="3940779"/>
        <a:ext cx="5413503" cy="492448"/>
      </dsp:txXfrm>
    </dsp:sp>
    <dsp:sp modelId="{98A8AE19-388A-4F17-AA38-EE97496D47A4}">
      <dsp:nvSpPr>
        <dsp:cNvPr id="0" name=""/>
        <dsp:cNvSpPr/>
      </dsp:nvSpPr>
      <dsp:spPr>
        <a:xfrm>
          <a:off x="518295" y="3879223"/>
          <a:ext cx="615560" cy="615560"/>
        </a:xfrm>
        <a:prstGeom prst="ellipse">
          <a:avLst/>
        </a:prstGeom>
        <a:solidFill>
          <a:schemeClr val="l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4AA657A5-C27F-42C5-9049-B97C259BD066}">
      <dsp:nvSpPr>
        <dsp:cNvPr id="0" name=""/>
        <dsp:cNvSpPr/>
      </dsp:nvSpPr>
      <dsp:spPr>
        <a:xfrm>
          <a:off x="380119" y="4679885"/>
          <a:ext cx="5859459" cy="492448"/>
        </a:xfrm>
        <a:prstGeom prst="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90881" tIns="40640" rIns="40640" bIns="40640" numCol="1" spcCol="1270" anchor="t" anchorCtr="0">
          <a:noAutofit/>
        </a:bodyPr>
        <a:lstStyle/>
        <a:p>
          <a:pPr lvl="0" algn="l" defTabSz="711200">
            <a:lnSpc>
              <a:spcPct val="90000"/>
            </a:lnSpc>
            <a:spcBef>
              <a:spcPct val="0"/>
            </a:spcBef>
            <a:spcAft>
              <a:spcPct val="35000"/>
            </a:spcAft>
          </a:pPr>
          <a:r>
            <a:rPr lang="es-EC" sz="1600" kern="1200" dirty="0" smtClean="0">
              <a:latin typeface="Bookman Old Style" panose="02050604050505020204" pitchFamily="18" charset="0"/>
            </a:rPr>
            <a:t>ARCOTEL </a:t>
          </a:r>
          <a:endParaRPr lang="es-EC" sz="1600" kern="1200" dirty="0">
            <a:latin typeface="Bookman Old Style" panose="02050604050505020204" pitchFamily="18" charset="0"/>
          </a:endParaRPr>
        </a:p>
        <a:p>
          <a:pPr marL="114300" lvl="1" indent="-114300" algn="l" defTabSz="533400">
            <a:lnSpc>
              <a:spcPct val="90000"/>
            </a:lnSpc>
            <a:spcBef>
              <a:spcPct val="0"/>
            </a:spcBef>
            <a:spcAft>
              <a:spcPct val="15000"/>
            </a:spcAft>
            <a:buChar char="••"/>
          </a:pPr>
          <a:r>
            <a:rPr lang="es-EC" sz="1200" kern="1200" dirty="0" smtClean="0">
              <a:latin typeface="Bookman Old Style" panose="02050604050505020204" pitchFamily="18" charset="0"/>
            </a:rPr>
            <a:t>Agencia de regulación y control de las telecomunicaciones </a:t>
          </a:r>
          <a:endParaRPr lang="es-EC" sz="1200" kern="1200" dirty="0">
            <a:latin typeface="Bookman Old Style" panose="02050604050505020204" pitchFamily="18" charset="0"/>
          </a:endParaRPr>
        </a:p>
      </dsp:txBody>
      <dsp:txXfrm>
        <a:off x="380119" y="4679885"/>
        <a:ext cx="5859459" cy="492448"/>
      </dsp:txXfrm>
    </dsp:sp>
    <dsp:sp modelId="{CCC1B323-5F85-4971-93D6-A8981316AF49}">
      <dsp:nvSpPr>
        <dsp:cNvPr id="0" name=""/>
        <dsp:cNvSpPr/>
      </dsp:nvSpPr>
      <dsp:spPr>
        <a:xfrm>
          <a:off x="72339" y="4618329"/>
          <a:ext cx="615560" cy="615560"/>
        </a:xfrm>
        <a:prstGeom prst="ellipse">
          <a:avLst/>
        </a:prstGeom>
        <a:solidFill>
          <a:schemeClr val="l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37C56-49AB-40ED-90E2-462408DEF4A3}">
      <dsp:nvSpPr>
        <dsp:cNvPr id="0" name=""/>
        <dsp:cNvSpPr/>
      </dsp:nvSpPr>
      <dsp:spPr>
        <a:xfrm rot="16200000">
          <a:off x="-1439134" y="1439134"/>
          <a:ext cx="4064000" cy="1185730"/>
        </a:xfrm>
        <a:prstGeom prst="flowChartManualOperation">
          <a:avLst/>
        </a:prstGeom>
        <a:solidFill>
          <a:schemeClr val="dk2">
            <a:hueOff val="0"/>
            <a:satOff val="0"/>
            <a:lumOff val="0"/>
            <a:alphaOff val="0"/>
          </a:schemeClr>
        </a:solidFill>
        <a:ln w="53975" cap="flat" cmpd="dbl"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3965" bIns="0" numCol="1" spcCol="1270" anchor="ctr" anchorCtr="0">
          <a:noAutofit/>
        </a:bodyPr>
        <a:lstStyle/>
        <a:p>
          <a:pPr lvl="0" algn="ctr" defTabSz="711200">
            <a:lnSpc>
              <a:spcPct val="90000"/>
            </a:lnSpc>
            <a:spcBef>
              <a:spcPct val="0"/>
            </a:spcBef>
            <a:spcAft>
              <a:spcPct val="35000"/>
            </a:spcAft>
          </a:pPr>
          <a:r>
            <a:rPr lang="es-ES" sz="1600" kern="1200" dirty="0" smtClean="0"/>
            <a:t>Amanecer con Dios</a:t>
          </a:r>
        </a:p>
        <a:p>
          <a:pPr lvl="0" algn="ctr" defTabSz="711200">
            <a:lnSpc>
              <a:spcPct val="90000"/>
            </a:lnSpc>
            <a:spcBef>
              <a:spcPct val="0"/>
            </a:spcBef>
            <a:spcAft>
              <a:spcPct val="35000"/>
            </a:spcAft>
          </a:pPr>
          <a:r>
            <a:rPr lang="es-ES" sz="1600" kern="1200" dirty="0" smtClean="0"/>
            <a:t>Lunes a Sábado  </a:t>
          </a:r>
          <a:endParaRPr lang="es-ES" sz="1600" kern="1200" dirty="0"/>
        </a:p>
      </dsp:txBody>
      <dsp:txXfrm rot="5400000">
        <a:off x="1" y="812799"/>
        <a:ext cx="1185730" cy="2438400"/>
      </dsp:txXfrm>
    </dsp:sp>
    <dsp:sp modelId="{423A3CBD-597E-43B3-A2A9-7AD27BB62510}">
      <dsp:nvSpPr>
        <dsp:cNvPr id="0" name=""/>
        <dsp:cNvSpPr/>
      </dsp:nvSpPr>
      <dsp:spPr>
        <a:xfrm rot="16200000">
          <a:off x="-161472" y="1439134"/>
          <a:ext cx="4064000" cy="1185730"/>
        </a:xfrm>
        <a:prstGeom prst="flowChartManualOperation">
          <a:avLst/>
        </a:prstGeom>
        <a:solidFill>
          <a:schemeClr val="dk2">
            <a:hueOff val="0"/>
            <a:satOff val="0"/>
            <a:lumOff val="0"/>
            <a:alphaOff val="0"/>
          </a:schemeClr>
        </a:solidFill>
        <a:ln w="53975" cap="flat" cmpd="dbl"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3965" bIns="0" numCol="1" spcCol="1270" anchor="ctr" anchorCtr="0">
          <a:noAutofit/>
        </a:bodyPr>
        <a:lstStyle/>
        <a:p>
          <a:pPr lvl="0" algn="ctr" defTabSz="711200">
            <a:lnSpc>
              <a:spcPct val="90000"/>
            </a:lnSpc>
            <a:spcBef>
              <a:spcPct val="0"/>
            </a:spcBef>
            <a:spcAft>
              <a:spcPct val="35000"/>
            </a:spcAft>
          </a:pPr>
          <a:r>
            <a:rPr lang="es-ES" sz="1600" kern="1200" dirty="0" smtClean="0"/>
            <a:t>Momentos de reflexión </a:t>
          </a:r>
        </a:p>
        <a:p>
          <a:pPr lvl="0" algn="ctr" defTabSz="711200">
            <a:lnSpc>
              <a:spcPct val="90000"/>
            </a:lnSpc>
            <a:spcBef>
              <a:spcPct val="0"/>
            </a:spcBef>
            <a:spcAft>
              <a:spcPct val="35000"/>
            </a:spcAft>
          </a:pPr>
          <a:r>
            <a:rPr lang="es-ES" sz="1600" kern="1200" dirty="0" smtClean="0"/>
            <a:t>Diario</a:t>
          </a:r>
          <a:endParaRPr lang="es-ES" sz="1600" kern="1200" dirty="0"/>
        </a:p>
      </dsp:txBody>
      <dsp:txXfrm rot="5400000">
        <a:off x="1277663" y="812799"/>
        <a:ext cx="1185730" cy="2438400"/>
      </dsp:txXfrm>
    </dsp:sp>
    <dsp:sp modelId="{FA7DF9DE-B622-40B3-85DD-CB59A003EFF7}">
      <dsp:nvSpPr>
        <dsp:cNvPr id="0" name=""/>
        <dsp:cNvSpPr/>
      </dsp:nvSpPr>
      <dsp:spPr>
        <a:xfrm rot="16200000">
          <a:off x="1113187" y="1439134"/>
          <a:ext cx="4064000" cy="1185730"/>
        </a:xfrm>
        <a:prstGeom prst="flowChartManualOperation">
          <a:avLst/>
        </a:prstGeom>
        <a:solidFill>
          <a:schemeClr val="dk2">
            <a:hueOff val="0"/>
            <a:satOff val="0"/>
            <a:lumOff val="0"/>
            <a:alphaOff val="0"/>
          </a:schemeClr>
        </a:solidFill>
        <a:ln w="53975" cap="flat" cmpd="dbl"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3965" bIns="0" numCol="1" spcCol="1270" anchor="ctr" anchorCtr="0">
          <a:noAutofit/>
        </a:bodyPr>
        <a:lstStyle/>
        <a:p>
          <a:pPr lvl="0" algn="ctr" defTabSz="711200">
            <a:lnSpc>
              <a:spcPct val="90000"/>
            </a:lnSpc>
            <a:spcBef>
              <a:spcPct val="0"/>
            </a:spcBef>
            <a:spcAft>
              <a:spcPct val="35000"/>
            </a:spcAft>
          </a:pPr>
          <a:r>
            <a:rPr lang="es-ES" sz="1600" kern="1200" dirty="0" smtClean="0"/>
            <a:t>Enlacé Radio Católica Mundial</a:t>
          </a:r>
        </a:p>
        <a:p>
          <a:pPr lvl="0" algn="ctr" defTabSz="711200">
            <a:lnSpc>
              <a:spcPct val="90000"/>
            </a:lnSpc>
            <a:spcBef>
              <a:spcPct val="0"/>
            </a:spcBef>
            <a:spcAft>
              <a:spcPct val="35000"/>
            </a:spcAft>
          </a:pPr>
          <a:r>
            <a:rPr lang="es-ES" sz="1600" kern="1200" dirty="0" smtClean="0"/>
            <a:t>Diario</a:t>
          </a:r>
          <a:endParaRPr lang="es-ES" sz="1600" kern="1200" dirty="0"/>
        </a:p>
      </dsp:txBody>
      <dsp:txXfrm rot="5400000">
        <a:off x="2552322" y="812799"/>
        <a:ext cx="1185730" cy="2438400"/>
      </dsp:txXfrm>
    </dsp:sp>
    <dsp:sp modelId="{079D09F6-F630-41F5-AEA1-4C3909D098BC}">
      <dsp:nvSpPr>
        <dsp:cNvPr id="0" name=""/>
        <dsp:cNvSpPr/>
      </dsp:nvSpPr>
      <dsp:spPr>
        <a:xfrm rot="16200000">
          <a:off x="2387848" y="1439134"/>
          <a:ext cx="4064000" cy="1185730"/>
        </a:xfrm>
        <a:prstGeom prst="flowChartManualOperation">
          <a:avLst/>
        </a:prstGeom>
        <a:solidFill>
          <a:schemeClr val="dk2">
            <a:hueOff val="0"/>
            <a:satOff val="0"/>
            <a:lumOff val="0"/>
            <a:alphaOff val="0"/>
          </a:schemeClr>
        </a:solidFill>
        <a:ln w="53975" cap="flat" cmpd="dbl"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3965" bIns="0" numCol="1" spcCol="1270" anchor="ctr" anchorCtr="0">
          <a:noAutofit/>
        </a:bodyPr>
        <a:lstStyle/>
        <a:p>
          <a:pPr lvl="0" algn="ctr" defTabSz="711200">
            <a:lnSpc>
              <a:spcPct val="90000"/>
            </a:lnSpc>
            <a:spcBef>
              <a:spcPct val="0"/>
            </a:spcBef>
            <a:spcAft>
              <a:spcPct val="35000"/>
            </a:spcAft>
          </a:pPr>
          <a:r>
            <a:rPr lang="es-ES" sz="1600" kern="1200" dirty="0" smtClean="0"/>
            <a:t>Eucaristías </a:t>
          </a:r>
        </a:p>
        <a:p>
          <a:pPr lvl="0" algn="ctr" defTabSz="711200">
            <a:lnSpc>
              <a:spcPct val="90000"/>
            </a:lnSpc>
            <a:spcBef>
              <a:spcPct val="0"/>
            </a:spcBef>
            <a:spcAft>
              <a:spcPct val="35000"/>
            </a:spcAft>
          </a:pPr>
          <a:r>
            <a:rPr lang="es-ES" sz="1600" kern="1200" dirty="0" smtClean="0"/>
            <a:t>Todos los días a partir del inicio de la pandemia.</a:t>
          </a:r>
          <a:endParaRPr lang="es-ES" sz="1600" kern="1200" dirty="0"/>
        </a:p>
      </dsp:txBody>
      <dsp:txXfrm rot="5400000">
        <a:off x="3826983" y="812799"/>
        <a:ext cx="1185730" cy="2438400"/>
      </dsp:txXfrm>
    </dsp:sp>
    <dsp:sp modelId="{578532FF-6583-44C2-A702-95AF02A1A8AD}">
      <dsp:nvSpPr>
        <dsp:cNvPr id="0" name=""/>
        <dsp:cNvSpPr/>
      </dsp:nvSpPr>
      <dsp:spPr>
        <a:xfrm rot="16200000">
          <a:off x="3662508" y="1439134"/>
          <a:ext cx="4064000" cy="1185730"/>
        </a:xfrm>
        <a:prstGeom prst="flowChartManualOperation">
          <a:avLst/>
        </a:prstGeom>
        <a:solidFill>
          <a:schemeClr val="dk2">
            <a:hueOff val="0"/>
            <a:satOff val="0"/>
            <a:lumOff val="0"/>
            <a:alphaOff val="0"/>
          </a:schemeClr>
        </a:solidFill>
        <a:ln w="53975" cap="flat" cmpd="dbl"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3965" bIns="0" numCol="1" spcCol="1270" anchor="ctr" anchorCtr="0">
          <a:noAutofit/>
        </a:bodyPr>
        <a:lstStyle/>
        <a:p>
          <a:pPr lvl="0" algn="ctr" defTabSz="711200">
            <a:lnSpc>
              <a:spcPct val="90000"/>
            </a:lnSpc>
            <a:spcBef>
              <a:spcPct val="0"/>
            </a:spcBef>
            <a:spcAft>
              <a:spcPct val="35000"/>
            </a:spcAft>
          </a:pPr>
          <a:r>
            <a:rPr lang="es-ES" sz="1600" kern="1200" dirty="0" smtClean="0"/>
            <a:t>Fe y Vida </a:t>
          </a:r>
        </a:p>
        <a:p>
          <a:pPr lvl="0" algn="ctr" defTabSz="711200">
            <a:lnSpc>
              <a:spcPct val="90000"/>
            </a:lnSpc>
            <a:spcBef>
              <a:spcPct val="0"/>
            </a:spcBef>
            <a:spcAft>
              <a:spcPct val="35000"/>
            </a:spcAft>
          </a:pPr>
          <a:r>
            <a:rPr lang="es-ES" sz="1600" kern="1200" dirty="0" smtClean="0"/>
            <a:t>Lunes a Sábado</a:t>
          </a:r>
          <a:endParaRPr lang="es-ES" sz="1600" kern="1200" dirty="0"/>
        </a:p>
      </dsp:txBody>
      <dsp:txXfrm rot="5400000">
        <a:off x="5101643" y="812799"/>
        <a:ext cx="1185730" cy="2438400"/>
      </dsp:txXfrm>
    </dsp:sp>
    <dsp:sp modelId="{17869206-AA82-4820-B5E4-4BDEE0C2D1AF}">
      <dsp:nvSpPr>
        <dsp:cNvPr id="0" name=""/>
        <dsp:cNvSpPr/>
      </dsp:nvSpPr>
      <dsp:spPr>
        <a:xfrm rot="16200000">
          <a:off x="4937169" y="1439134"/>
          <a:ext cx="4064000" cy="1185730"/>
        </a:xfrm>
        <a:prstGeom prst="flowChartManualOperation">
          <a:avLst/>
        </a:prstGeom>
        <a:solidFill>
          <a:schemeClr val="dk2">
            <a:hueOff val="0"/>
            <a:satOff val="0"/>
            <a:lumOff val="0"/>
            <a:alphaOff val="0"/>
          </a:schemeClr>
        </a:solidFill>
        <a:ln w="53975" cap="flat" cmpd="dbl"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3965" bIns="0" numCol="1" spcCol="1270" anchor="ctr" anchorCtr="0">
          <a:noAutofit/>
        </a:bodyPr>
        <a:lstStyle/>
        <a:p>
          <a:pPr lvl="0" algn="ctr" defTabSz="711200">
            <a:lnSpc>
              <a:spcPct val="90000"/>
            </a:lnSpc>
            <a:spcBef>
              <a:spcPct val="0"/>
            </a:spcBef>
            <a:spcAft>
              <a:spcPct val="35000"/>
            </a:spcAft>
          </a:pPr>
          <a:r>
            <a:rPr lang="es-ES" sz="1600" kern="1200" dirty="0" smtClean="0"/>
            <a:t>Cortos de reflexión en los tiempos litúrgicos, fineza </a:t>
          </a:r>
          <a:endParaRPr lang="es-ES" sz="1600" kern="1200" dirty="0" smtClean="0"/>
        </a:p>
        <a:p>
          <a:pPr lvl="0" algn="ctr" defTabSz="711200">
            <a:lnSpc>
              <a:spcPct val="90000"/>
            </a:lnSpc>
            <a:spcBef>
              <a:spcPct val="0"/>
            </a:spcBef>
            <a:spcAft>
              <a:spcPct val="35000"/>
            </a:spcAft>
          </a:pPr>
          <a:r>
            <a:rPr lang="es-ES" sz="1600" kern="1200" dirty="0" smtClean="0"/>
            <a:t>Radio </a:t>
          </a:r>
          <a:r>
            <a:rPr lang="es-ES" sz="1600" kern="1200" dirty="0" smtClean="0"/>
            <a:t>Paz y Bien de Ambato.</a:t>
          </a:r>
          <a:endParaRPr lang="es-ES" sz="1600" kern="1200" dirty="0"/>
        </a:p>
      </dsp:txBody>
      <dsp:txXfrm rot="5400000">
        <a:off x="6376304" y="812799"/>
        <a:ext cx="1185730" cy="2438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43844-91D1-411E-A686-8436EEC4D29B}">
      <dsp:nvSpPr>
        <dsp:cNvPr id="0" name=""/>
        <dsp:cNvSpPr/>
      </dsp:nvSpPr>
      <dsp:spPr>
        <a:xfrm>
          <a:off x="5481545" y="5133354"/>
          <a:ext cx="502952" cy="91440"/>
        </a:xfrm>
        <a:custGeom>
          <a:avLst/>
          <a:gdLst/>
          <a:ahLst/>
          <a:cxnLst/>
          <a:rect l="0" t="0" r="0" b="0"/>
          <a:pathLst>
            <a:path>
              <a:moveTo>
                <a:pt x="0" y="45720"/>
              </a:moveTo>
              <a:lnTo>
                <a:pt x="502952" y="4572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720447" y="5166500"/>
        <a:ext cx="25147" cy="25147"/>
      </dsp:txXfrm>
    </dsp:sp>
    <dsp:sp modelId="{E08420B1-56ED-4561-93B7-B12D7D75D7E4}">
      <dsp:nvSpPr>
        <dsp:cNvPr id="0" name=""/>
        <dsp:cNvSpPr/>
      </dsp:nvSpPr>
      <dsp:spPr>
        <a:xfrm>
          <a:off x="2463831" y="3741520"/>
          <a:ext cx="502952" cy="1437554"/>
        </a:xfrm>
        <a:custGeom>
          <a:avLst/>
          <a:gdLst/>
          <a:ahLst/>
          <a:cxnLst/>
          <a:rect l="0" t="0" r="0" b="0"/>
          <a:pathLst>
            <a:path>
              <a:moveTo>
                <a:pt x="0" y="0"/>
              </a:moveTo>
              <a:lnTo>
                <a:pt x="251476" y="0"/>
              </a:lnTo>
              <a:lnTo>
                <a:pt x="251476" y="1437554"/>
              </a:lnTo>
              <a:lnTo>
                <a:pt x="502952" y="143755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677232" y="4422222"/>
        <a:ext cx="76149" cy="76149"/>
      </dsp:txXfrm>
    </dsp:sp>
    <dsp:sp modelId="{91C340A2-4A4F-4360-81A4-58E4BA7E0988}">
      <dsp:nvSpPr>
        <dsp:cNvPr id="0" name=""/>
        <dsp:cNvSpPr/>
      </dsp:nvSpPr>
      <dsp:spPr>
        <a:xfrm>
          <a:off x="5481545" y="2303966"/>
          <a:ext cx="502952" cy="1916738"/>
        </a:xfrm>
        <a:custGeom>
          <a:avLst/>
          <a:gdLst/>
          <a:ahLst/>
          <a:cxnLst/>
          <a:rect l="0" t="0" r="0" b="0"/>
          <a:pathLst>
            <a:path>
              <a:moveTo>
                <a:pt x="0" y="0"/>
              </a:moveTo>
              <a:lnTo>
                <a:pt x="251476" y="0"/>
              </a:lnTo>
              <a:lnTo>
                <a:pt x="251476" y="1916738"/>
              </a:lnTo>
              <a:lnTo>
                <a:pt x="502952" y="191673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5683480" y="3212795"/>
        <a:ext cx="99081" cy="99081"/>
      </dsp:txXfrm>
    </dsp:sp>
    <dsp:sp modelId="{6199B86C-3241-4212-879F-4AF23B73B145}">
      <dsp:nvSpPr>
        <dsp:cNvPr id="0" name=""/>
        <dsp:cNvSpPr/>
      </dsp:nvSpPr>
      <dsp:spPr>
        <a:xfrm>
          <a:off x="5481545" y="2303966"/>
          <a:ext cx="502952" cy="958369"/>
        </a:xfrm>
        <a:custGeom>
          <a:avLst/>
          <a:gdLst/>
          <a:ahLst/>
          <a:cxnLst/>
          <a:rect l="0" t="0" r="0" b="0"/>
          <a:pathLst>
            <a:path>
              <a:moveTo>
                <a:pt x="0" y="0"/>
              </a:moveTo>
              <a:lnTo>
                <a:pt x="251476" y="0"/>
              </a:lnTo>
              <a:lnTo>
                <a:pt x="251476" y="958369"/>
              </a:lnTo>
              <a:lnTo>
                <a:pt x="502952" y="958369"/>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705963" y="2756092"/>
        <a:ext cx="54116" cy="54116"/>
      </dsp:txXfrm>
    </dsp:sp>
    <dsp:sp modelId="{DB40841F-36F7-4F5D-9874-C790E99E9147}">
      <dsp:nvSpPr>
        <dsp:cNvPr id="0" name=""/>
        <dsp:cNvSpPr/>
      </dsp:nvSpPr>
      <dsp:spPr>
        <a:xfrm>
          <a:off x="5481545" y="2258246"/>
          <a:ext cx="502952" cy="91440"/>
        </a:xfrm>
        <a:custGeom>
          <a:avLst/>
          <a:gdLst/>
          <a:ahLst/>
          <a:cxnLst/>
          <a:rect l="0" t="0" r="0" b="0"/>
          <a:pathLst>
            <a:path>
              <a:moveTo>
                <a:pt x="0" y="45720"/>
              </a:moveTo>
              <a:lnTo>
                <a:pt x="502952" y="4572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720447" y="2291392"/>
        <a:ext cx="25147" cy="25147"/>
      </dsp:txXfrm>
    </dsp:sp>
    <dsp:sp modelId="{C0C965D3-4AC3-4FEB-81E3-A1756E811D69}">
      <dsp:nvSpPr>
        <dsp:cNvPr id="0" name=""/>
        <dsp:cNvSpPr/>
      </dsp:nvSpPr>
      <dsp:spPr>
        <a:xfrm>
          <a:off x="5481545" y="1345596"/>
          <a:ext cx="502952" cy="958369"/>
        </a:xfrm>
        <a:custGeom>
          <a:avLst/>
          <a:gdLst/>
          <a:ahLst/>
          <a:cxnLst/>
          <a:rect l="0" t="0" r="0" b="0"/>
          <a:pathLst>
            <a:path>
              <a:moveTo>
                <a:pt x="0" y="958369"/>
              </a:moveTo>
              <a:lnTo>
                <a:pt x="251476" y="958369"/>
              </a:lnTo>
              <a:lnTo>
                <a:pt x="251476" y="0"/>
              </a:lnTo>
              <a:lnTo>
                <a:pt x="502952" y="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705963" y="1797723"/>
        <a:ext cx="54116" cy="54116"/>
      </dsp:txXfrm>
    </dsp:sp>
    <dsp:sp modelId="{73DF566A-54BA-4E63-A1B4-19A60930E211}">
      <dsp:nvSpPr>
        <dsp:cNvPr id="0" name=""/>
        <dsp:cNvSpPr/>
      </dsp:nvSpPr>
      <dsp:spPr>
        <a:xfrm>
          <a:off x="5481545" y="387227"/>
          <a:ext cx="502952" cy="1916738"/>
        </a:xfrm>
        <a:custGeom>
          <a:avLst/>
          <a:gdLst/>
          <a:ahLst/>
          <a:cxnLst/>
          <a:rect l="0" t="0" r="0" b="0"/>
          <a:pathLst>
            <a:path>
              <a:moveTo>
                <a:pt x="0" y="1916738"/>
              </a:moveTo>
              <a:lnTo>
                <a:pt x="251476" y="1916738"/>
              </a:lnTo>
              <a:lnTo>
                <a:pt x="251476" y="0"/>
              </a:lnTo>
              <a:lnTo>
                <a:pt x="502952" y="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5683480" y="1296056"/>
        <a:ext cx="99081" cy="99081"/>
      </dsp:txXfrm>
    </dsp:sp>
    <dsp:sp modelId="{830E74F6-872E-426C-A788-EBF01BF01C54}">
      <dsp:nvSpPr>
        <dsp:cNvPr id="0" name=""/>
        <dsp:cNvSpPr/>
      </dsp:nvSpPr>
      <dsp:spPr>
        <a:xfrm>
          <a:off x="2463831" y="2303966"/>
          <a:ext cx="502952" cy="1437554"/>
        </a:xfrm>
        <a:custGeom>
          <a:avLst/>
          <a:gdLst/>
          <a:ahLst/>
          <a:cxnLst/>
          <a:rect l="0" t="0" r="0" b="0"/>
          <a:pathLst>
            <a:path>
              <a:moveTo>
                <a:pt x="0" y="1437554"/>
              </a:moveTo>
              <a:lnTo>
                <a:pt x="251476" y="1437554"/>
              </a:lnTo>
              <a:lnTo>
                <a:pt x="251476" y="0"/>
              </a:lnTo>
              <a:lnTo>
                <a:pt x="502952"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677232" y="2984668"/>
        <a:ext cx="76149" cy="76149"/>
      </dsp:txXfrm>
    </dsp:sp>
    <dsp:sp modelId="{F66D1B21-DC90-4F1C-BE6D-3D8F794DE980}">
      <dsp:nvSpPr>
        <dsp:cNvPr id="0" name=""/>
        <dsp:cNvSpPr/>
      </dsp:nvSpPr>
      <dsp:spPr>
        <a:xfrm rot="16200000">
          <a:off x="62864" y="3358172"/>
          <a:ext cx="4035239" cy="766695"/>
        </a:xfrm>
        <a:prstGeom prst="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Bookman Old Style" pitchFamily="18" charset="0"/>
            </a:rPr>
            <a:t>PROGRAMAS 2020</a:t>
          </a:r>
          <a:endParaRPr lang="es-EC" sz="1600" kern="1200" dirty="0">
            <a:latin typeface="Bookman Old Style" pitchFamily="18" charset="0"/>
          </a:endParaRPr>
        </a:p>
      </dsp:txBody>
      <dsp:txXfrm>
        <a:off x="62864" y="3358172"/>
        <a:ext cx="4035239" cy="766695"/>
      </dsp:txXfrm>
    </dsp:sp>
    <dsp:sp modelId="{36592927-605C-4884-B886-323BC908B2C0}">
      <dsp:nvSpPr>
        <dsp:cNvPr id="0" name=""/>
        <dsp:cNvSpPr/>
      </dsp:nvSpPr>
      <dsp:spPr>
        <a:xfrm>
          <a:off x="2966783" y="1920618"/>
          <a:ext cx="2514761" cy="766695"/>
        </a:xfrm>
        <a:prstGeom prst="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Bookman Old Style" pitchFamily="18" charset="0"/>
            </a:rPr>
            <a:t>NUEVOS</a:t>
          </a:r>
          <a:endParaRPr lang="es-EC" sz="1400" kern="1200" dirty="0">
            <a:latin typeface="Bookman Old Style" pitchFamily="18" charset="0"/>
          </a:endParaRPr>
        </a:p>
      </dsp:txBody>
      <dsp:txXfrm>
        <a:off x="2966783" y="1920618"/>
        <a:ext cx="2514761" cy="766695"/>
      </dsp:txXfrm>
    </dsp:sp>
    <dsp:sp modelId="{D4E65194-3084-4993-AE7D-3C564AD3A17B}">
      <dsp:nvSpPr>
        <dsp:cNvPr id="0" name=""/>
        <dsp:cNvSpPr/>
      </dsp:nvSpPr>
      <dsp:spPr>
        <a:xfrm>
          <a:off x="5984497" y="3879"/>
          <a:ext cx="2514761" cy="766695"/>
        </a:xfrm>
        <a:prstGeom prst="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Bookman Old Style" pitchFamily="18" charset="0"/>
            </a:rPr>
            <a:t>APRENDAMOS EN CASA</a:t>
          </a:r>
          <a:endParaRPr lang="es-EC" sz="1200" kern="1200" dirty="0">
            <a:latin typeface="Bookman Old Style" pitchFamily="18" charset="0"/>
          </a:endParaRPr>
        </a:p>
      </dsp:txBody>
      <dsp:txXfrm>
        <a:off x="5984497" y="3879"/>
        <a:ext cx="2514761" cy="766695"/>
      </dsp:txXfrm>
    </dsp:sp>
    <dsp:sp modelId="{5CC611A0-7CCA-45F8-BB92-DF85868596DE}">
      <dsp:nvSpPr>
        <dsp:cNvPr id="0" name=""/>
        <dsp:cNvSpPr/>
      </dsp:nvSpPr>
      <dsp:spPr>
        <a:xfrm>
          <a:off x="5984497" y="962249"/>
          <a:ext cx="2514761" cy="766695"/>
        </a:xfrm>
        <a:prstGeom prst="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Bookman Old Style" pitchFamily="18" charset="0"/>
            </a:rPr>
            <a:t>EL INFORMATIVO</a:t>
          </a:r>
          <a:endParaRPr lang="es-EC" sz="1200" kern="1200" dirty="0">
            <a:latin typeface="Bookman Old Style" pitchFamily="18" charset="0"/>
          </a:endParaRPr>
        </a:p>
      </dsp:txBody>
      <dsp:txXfrm>
        <a:off x="5984497" y="962249"/>
        <a:ext cx="2514761" cy="766695"/>
      </dsp:txXfrm>
    </dsp:sp>
    <dsp:sp modelId="{CC9F845E-73C6-447B-9BBB-ABD07F4F5256}">
      <dsp:nvSpPr>
        <dsp:cNvPr id="0" name=""/>
        <dsp:cNvSpPr/>
      </dsp:nvSpPr>
      <dsp:spPr>
        <a:xfrm>
          <a:off x="5984497" y="1920618"/>
          <a:ext cx="2514761" cy="766695"/>
        </a:xfrm>
        <a:prstGeom prst="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Bookman Old Style" pitchFamily="18" charset="0"/>
            </a:rPr>
            <a:t>NOCHES DE LUNA LLENA</a:t>
          </a:r>
          <a:endParaRPr lang="es-EC" sz="1200" kern="1200" dirty="0">
            <a:latin typeface="Bookman Old Style" pitchFamily="18" charset="0"/>
          </a:endParaRPr>
        </a:p>
      </dsp:txBody>
      <dsp:txXfrm>
        <a:off x="5984497" y="1920618"/>
        <a:ext cx="2514761" cy="766695"/>
      </dsp:txXfrm>
    </dsp:sp>
    <dsp:sp modelId="{7EDCEE82-876B-41BC-80B9-2C11F7D0D8DF}">
      <dsp:nvSpPr>
        <dsp:cNvPr id="0" name=""/>
        <dsp:cNvSpPr/>
      </dsp:nvSpPr>
      <dsp:spPr>
        <a:xfrm>
          <a:off x="5984497" y="2878987"/>
          <a:ext cx="2514761" cy="766695"/>
        </a:xfrm>
        <a:prstGeom prst="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Bookman Old Style" pitchFamily="18" charset="0"/>
            </a:rPr>
            <a:t>EL OCASO DEL PACIFICO</a:t>
          </a:r>
          <a:endParaRPr lang="es-EC" sz="1200" kern="1200" dirty="0">
            <a:latin typeface="Bookman Old Style" pitchFamily="18" charset="0"/>
          </a:endParaRPr>
        </a:p>
      </dsp:txBody>
      <dsp:txXfrm>
        <a:off x="5984497" y="2878987"/>
        <a:ext cx="2514761" cy="766695"/>
      </dsp:txXfrm>
    </dsp:sp>
    <dsp:sp modelId="{16B805E8-50DA-4942-8AB3-23623AD16123}">
      <dsp:nvSpPr>
        <dsp:cNvPr id="0" name=""/>
        <dsp:cNvSpPr/>
      </dsp:nvSpPr>
      <dsp:spPr>
        <a:xfrm>
          <a:off x="5984497" y="3837357"/>
          <a:ext cx="2514761" cy="766695"/>
        </a:xfrm>
        <a:prstGeom prst="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Bookman Old Style" pitchFamily="18" charset="0"/>
            </a:rPr>
            <a:t>HACER QUE LAS COSAS PASEN</a:t>
          </a:r>
          <a:endParaRPr lang="es-EC" sz="1200" kern="1200" dirty="0">
            <a:latin typeface="Bookman Old Style" pitchFamily="18" charset="0"/>
          </a:endParaRPr>
        </a:p>
      </dsp:txBody>
      <dsp:txXfrm>
        <a:off x="5984497" y="3837357"/>
        <a:ext cx="2514761" cy="766695"/>
      </dsp:txXfrm>
    </dsp:sp>
    <dsp:sp modelId="{D2513100-F89C-41F0-9CF1-6E25103EC1C8}">
      <dsp:nvSpPr>
        <dsp:cNvPr id="0" name=""/>
        <dsp:cNvSpPr/>
      </dsp:nvSpPr>
      <dsp:spPr>
        <a:xfrm>
          <a:off x="2966783" y="4795726"/>
          <a:ext cx="2514761" cy="766695"/>
        </a:xfrm>
        <a:prstGeom prst="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Bookman Old Style" pitchFamily="18" charset="0"/>
            </a:rPr>
            <a:t>ENLACE</a:t>
          </a:r>
          <a:endParaRPr lang="es-EC" sz="1400" kern="1200" dirty="0">
            <a:latin typeface="Bookman Old Style" pitchFamily="18" charset="0"/>
          </a:endParaRPr>
        </a:p>
      </dsp:txBody>
      <dsp:txXfrm>
        <a:off x="2966783" y="4795726"/>
        <a:ext cx="2514761" cy="766695"/>
      </dsp:txXfrm>
    </dsp:sp>
    <dsp:sp modelId="{BFF06CED-DD46-45A7-A1DC-0FCA2C42C8B1}">
      <dsp:nvSpPr>
        <dsp:cNvPr id="0" name=""/>
        <dsp:cNvSpPr/>
      </dsp:nvSpPr>
      <dsp:spPr>
        <a:xfrm>
          <a:off x="5984497" y="4795726"/>
          <a:ext cx="2514761" cy="766695"/>
        </a:xfrm>
        <a:prstGeom prst="rect">
          <a:avLst/>
        </a:prstGeom>
        <a:gradFill rotWithShape="0">
          <a:gsLst>
            <a:gs pos="0">
              <a:schemeClr val="lt1">
                <a:hueOff val="0"/>
                <a:satOff val="0"/>
                <a:lumOff val="0"/>
                <a:alphaOff val="0"/>
              </a:schemeClr>
            </a:gs>
            <a:gs pos="90000">
              <a:schemeClr val="lt1">
                <a:hueOff val="0"/>
                <a:satOff val="0"/>
                <a:lumOff val="0"/>
                <a:alphaOff val="0"/>
                <a:shade val="100000"/>
                <a:satMod val="105000"/>
              </a:schemeClr>
            </a:gs>
            <a:gs pos="100000">
              <a:schemeClr val="l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lt1">
              <a:hueOff val="0"/>
              <a:satOff val="0"/>
              <a:lumOff val="0"/>
              <a:alphaOff val="0"/>
              <a:shade val="27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Bookman Old Style" pitchFamily="18" charset="0"/>
            </a:rPr>
            <a:t>RADIO CATÓLICA MUNDIAL</a:t>
          </a:r>
          <a:endParaRPr lang="es-EC" sz="1400" kern="1200" dirty="0">
            <a:latin typeface="Bookman Old Style" pitchFamily="18" charset="0"/>
          </a:endParaRPr>
        </a:p>
      </dsp:txBody>
      <dsp:txXfrm>
        <a:off x="5984497" y="4795726"/>
        <a:ext cx="2514761" cy="7666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636EA-47AE-44BE-A38B-EB70CC336639}" type="datetimeFigureOut">
              <a:rPr lang="es-EC" smtClean="0"/>
              <a:pPr/>
              <a:t>29/4/2021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70336-1292-4936-96B8-F6F481364CD4}" type="slidenum">
              <a:rPr lang="es-EC" smtClean="0"/>
              <a:pPr/>
              <a:t>‹Nº›</a:t>
            </a:fld>
            <a:endParaRPr lang="es-EC"/>
          </a:p>
        </p:txBody>
      </p:sp>
    </p:spTree>
    <p:extLst>
      <p:ext uri="{BB962C8B-B14F-4D97-AF65-F5344CB8AC3E}">
        <p14:creationId xmlns:p14="http://schemas.microsoft.com/office/powerpoint/2010/main" val="154688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C" smtClean="0"/>
          </a:p>
        </p:txBody>
      </p:sp>
      <p:sp>
        <p:nvSpPr>
          <p:cNvPr id="92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01BC63-62B5-4212-9760-D1FDBA912E9F}" type="slidenum">
              <a:rPr lang="es-EC" altLang="es-EC" smtClean="0">
                <a:latin typeface="Calibri" panose="020F0502020204030204" pitchFamily="34" charset="0"/>
              </a:rPr>
              <a:pPr/>
              <a:t>2</a:t>
            </a:fld>
            <a:endParaRPr lang="es-EC" altLang="es-EC" smtClean="0">
              <a:latin typeface="Calibri" panose="020F0502020204030204" pitchFamily="34" charset="0"/>
            </a:endParaRPr>
          </a:p>
        </p:txBody>
      </p:sp>
      <p:sp>
        <p:nvSpPr>
          <p:cNvPr id="46085" name="4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C" altLang="es-EC" smtClean="0"/>
              <a:t>"EVANGELIZAR, EDUCAR Y ENTRETENER"</a:t>
            </a:r>
          </a:p>
        </p:txBody>
      </p:sp>
      <p:sp>
        <p:nvSpPr>
          <p:cNvPr id="46086"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C" altLang="es-EC" smtClean="0"/>
              <a:t>LA PRIMERA EN GALÁPAGOS </a:t>
            </a:r>
          </a:p>
        </p:txBody>
      </p:sp>
    </p:spTree>
    <p:extLst>
      <p:ext uri="{BB962C8B-B14F-4D97-AF65-F5344CB8AC3E}">
        <p14:creationId xmlns:p14="http://schemas.microsoft.com/office/powerpoint/2010/main" val="426791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C" smtClean="0"/>
          </a:p>
        </p:txBody>
      </p:sp>
      <p:sp>
        <p:nvSpPr>
          <p:cNvPr id="112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D79464-83E5-4181-8E78-BC2E3F659FAF}" type="slidenum">
              <a:rPr lang="es-EC" altLang="es-EC" smtClean="0">
                <a:latin typeface="Calibri" panose="020F0502020204030204" pitchFamily="34" charset="0"/>
              </a:rPr>
              <a:pPr/>
              <a:t>3</a:t>
            </a:fld>
            <a:endParaRPr lang="es-EC" altLang="es-EC" smtClean="0">
              <a:latin typeface="Calibri" panose="020F0502020204030204" pitchFamily="34" charset="0"/>
            </a:endParaRPr>
          </a:p>
        </p:txBody>
      </p:sp>
      <p:sp>
        <p:nvSpPr>
          <p:cNvPr id="47109" name="4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C" altLang="es-EC" smtClean="0"/>
              <a:t>"EVANGELIZAR, EDUCAR Y ENTRETENER"</a:t>
            </a:r>
          </a:p>
        </p:txBody>
      </p:sp>
      <p:sp>
        <p:nvSpPr>
          <p:cNvPr id="47110"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C" altLang="es-EC" smtClean="0"/>
              <a:t>LA PRIMERA EN GALÁPAGOS </a:t>
            </a:r>
          </a:p>
        </p:txBody>
      </p:sp>
    </p:spTree>
    <p:extLst>
      <p:ext uri="{BB962C8B-B14F-4D97-AF65-F5344CB8AC3E}">
        <p14:creationId xmlns:p14="http://schemas.microsoft.com/office/powerpoint/2010/main" val="241638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C" smtClean="0"/>
          </a:p>
        </p:txBody>
      </p:sp>
      <p:sp>
        <p:nvSpPr>
          <p:cNvPr id="133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4CE571-A46A-43DD-ABA0-EEB174BC4EA9}" type="slidenum">
              <a:rPr lang="es-EC" altLang="es-EC" smtClean="0">
                <a:latin typeface="Calibri" panose="020F0502020204030204" pitchFamily="34" charset="0"/>
              </a:rPr>
              <a:pPr/>
              <a:t>4</a:t>
            </a:fld>
            <a:endParaRPr lang="es-EC" altLang="es-EC" smtClean="0">
              <a:latin typeface="Calibri" panose="020F0502020204030204" pitchFamily="34" charset="0"/>
            </a:endParaRPr>
          </a:p>
        </p:txBody>
      </p:sp>
      <p:sp>
        <p:nvSpPr>
          <p:cNvPr id="48133" name="4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C" altLang="es-EC" smtClean="0"/>
              <a:t>"EVANGELIZAR, EDUCAR Y ENTRETENER"</a:t>
            </a:r>
          </a:p>
        </p:txBody>
      </p:sp>
      <p:sp>
        <p:nvSpPr>
          <p:cNvPr id="48134"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C" altLang="es-EC" smtClean="0"/>
              <a:t>LA PRIMERA EN GALÁPAGOS </a:t>
            </a:r>
          </a:p>
        </p:txBody>
      </p:sp>
    </p:spTree>
    <p:extLst>
      <p:ext uri="{BB962C8B-B14F-4D97-AF65-F5344CB8AC3E}">
        <p14:creationId xmlns:p14="http://schemas.microsoft.com/office/powerpoint/2010/main" val="289683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C" smtClean="0"/>
          </a:p>
        </p:txBody>
      </p:sp>
      <p:sp>
        <p:nvSpPr>
          <p:cNvPr id="153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B7B260-514B-4A44-A5A6-311929CA5116}" type="slidenum">
              <a:rPr lang="es-EC" altLang="es-EC" smtClean="0">
                <a:latin typeface="Calibri" panose="020F0502020204030204" pitchFamily="34" charset="0"/>
              </a:rPr>
              <a:pPr/>
              <a:t>5</a:t>
            </a:fld>
            <a:endParaRPr lang="es-EC" altLang="es-EC" smtClean="0">
              <a:latin typeface="Calibri" panose="020F0502020204030204" pitchFamily="34" charset="0"/>
            </a:endParaRPr>
          </a:p>
        </p:txBody>
      </p:sp>
      <p:sp>
        <p:nvSpPr>
          <p:cNvPr id="49157" name="4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C" altLang="es-EC" smtClean="0"/>
              <a:t>"EVANGELIZAR, EDUCAR Y ENTRETENER"</a:t>
            </a:r>
          </a:p>
        </p:txBody>
      </p:sp>
      <p:sp>
        <p:nvSpPr>
          <p:cNvPr id="49158" name="5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s-EC" altLang="es-EC" smtClean="0"/>
              <a:t>LA PRIMERA EN GALÁPAGOS </a:t>
            </a:r>
          </a:p>
        </p:txBody>
      </p:sp>
    </p:spTree>
    <p:extLst>
      <p:ext uri="{BB962C8B-B14F-4D97-AF65-F5344CB8AC3E}">
        <p14:creationId xmlns:p14="http://schemas.microsoft.com/office/powerpoint/2010/main" val="422379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5C78DC1-8903-4422-BCD5-A94AD05BD36E}" type="datetimeFigureOut">
              <a:rPr lang="es-EC" smtClean="0"/>
              <a:pPr/>
              <a:t>29/4/2021</a:t>
            </a:fld>
            <a:endParaRPr lang="es-EC"/>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EC"/>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7C4D951-18EF-4AD9-BA02-84D97FB9C637}" type="slidenum">
              <a:rPr lang="es-EC" smtClean="0"/>
              <a:pPr/>
              <a:t>‹Nº›</a:t>
            </a:fld>
            <a:endParaRPr lang="es-EC"/>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4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5C78DC1-8903-4422-BCD5-A94AD05BD36E}" type="datetimeFigureOut">
              <a:rPr lang="es-EC" smtClean="0"/>
              <a:pPr/>
              <a:t>29/4/2021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290746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5C78DC1-8903-4422-BCD5-A94AD05BD36E}" type="datetimeFigureOut">
              <a:rPr lang="es-EC" smtClean="0"/>
              <a:pPr/>
              <a:t>29/4/2021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226339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5C78DC1-8903-4422-BCD5-A94AD05BD36E}" type="datetimeFigureOut">
              <a:rPr lang="es-EC" smtClean="0"/>
              <a:pPr/>
              <a:t>29/4/2021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346003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5C78DC1-8903-4422-BCD5-A94AD05BD36E}" type="datetimeFigureOut">
              <a:rPr lang="es-EC" smtClean="0"/>
              <a:pPr/>
              <a:t>29/4/2021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7C4D951-18EF-4AD9-BA02-84D97FB9C637}" type="slidenum">
              <a:rPr lang="es-EC" smtClean="0"/>
              <a:pPr/>
              <a:t>‹Nº›</a:t>
            </a:fld>
            <a:endParaRPr lang="es-EC"/>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78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5C78DC1-8903-4422-BCD5-A94AD05BD36E}" type="datetimeFigureOut">
              <a:rPr lang="es-EC" smtClean="0"/>
              <a:pPr/>
              <a:t>29/4/2021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356961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5C78DC1-8903-4422-BCD5-A94AD05BD36E}" type="datetimeFigureOut">
              <a:rPr lang="es-EC" smtClean="0"/>
              <a:pPr/>
              <a:t>29/4/2021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288764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5C78DC1-8903-4422-BCD5-A94AD05BD36E}" type="datetimeFigureOut">
              <a:rPr lang="es-EC" smtClean="0"/>
              <a:pPr/>
              <a:t>29/4/2021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33095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78DC1-8903-4422-BCD5-A94AD05BD36E}" type="datetimeFigureOut">
              <a:rPr lang="es-EC" smtClean="0"/>
              <a:pPr/>
              <a:t>29/4/2021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18926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C78DC1-8903-4422-BCD5-A94AD05BD36E}" type="datetimeFigureOut">
              <a:rPr lang="es-EC" smtClean="0"/>
              <a:pPr/>
              <a:t>29/4/2021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78559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C78DC1-8903-4422-BCD5-A94AD05BD36E}" type="datetimeFigureOut">
              <a:rPr lang="es-EC" smtClean="0"/>
              <a:pPr/>
              <a:t>29/4/2021</a:t>
            </a:fld>
            <a:endParaRPr lang="es-EC"/>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C4D951-18EF-4AD9-BA02-84D97FB9C637}" type="slidenum">
              <a:rPr lang="es-EC" smtClean="0"/>
              <a:pPr/>
              <a:t>‹Nº›</a:t>
            </a:fld>
            <a:endParaRPr lang="es-EC"/>
          </a:p>
        </p:txBody>
      </p:sp>
    </p:spTree>
    <p:extLst>
      <p:ext uri="{BB962C8B-B14F-4D97-AF65-F5344CB8AC3E}">
        <p14:creationId xmlns:p14="http://schemas.microsoft.com/office/powerpoint/2010/main" val="322210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5C78DC1-8903-4422-BCD5-A94AD05BD36E}" type="datetimeFigureOut">
              <a:rPr lang="es-EC" smtClean="0"/>
              <a:pPr/>
              <a:t>29/4/2021</a:t>
            </a:fld>
            <a:endParaRPr lang="es-EC"/>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EC"/>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7C4D951-18EF-4AD9-BA02-84D97FB9C637}" type="slidenum">
              <a:rPr lang="es-EC" smtClean="0"/>
              <a:pPr/>
              <a:t>‹Nº›</a:t>
            </a:fld>
            <a:endParaRPr lang="es-EC"/>
          </a:p>
        </p:txBody>
      </p:sp>
    </p:spTree>
    <p:extLst>
      <p:ext uri="{BB962C8B-B14F-4D97-AF65-F5344CB8AC3E}">
        <p14:creationId xmlns:p14="http://schemas.microsoft.com/office/powerpoint/2010/main" val="17709197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46" y="249382"/>
            <a:ext cx="11367654" cy="6421582"/>
          </a:xfrm>
          <a:prstGeom prst="rect">
            <a:avLst/>
          </a:prstGeom>
        </p:spPr>
      </p:pic>
    </p:spTree>
    <p:extLst>
      <p:ext uri="{BB962C8B-B14F-4D97-AF65-F5344CB8AC3E}">
        <p14:creationId xmlns:p14="http://schemas.microsoft.com/office/powerpoint/2010/main" val="29612735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935937417"/>
              </p:ext>
            </p:extLst>
          </p:nvPr>
        </p:nvGraphicFramePr>
        <p:xfrm>
          <a:off x="893618" y="1076684"/>
          <a:ext cx="10370127" cy="5698190"/>
        </p:xfrm>
        <a:graphic>
          <a:graphicData uri="http://schemas.openxmlformats.org/drawingml/2006/table">
            <a:tbl>
              <a:tblPr>
                <a:tableStyleId>{5DA37D80-6434-44D0-A028-1B22A696006F}</a:tableStyleId>
              </a:tblPr>
              <a:tblGrid>
                <a:gridCol w="3768887"/>
                <a:gridCol w="6601240"/>
              </a:tblGrid>
              <a:tr h="347158">
                <a:tc>
                  <a:txBody>
                    <a:bodyPr/>
                    <a:lstStyle/>
                    <a:p>
                      <a:pPr algn="ctr" fontAlgn="b"/>
                      <a:r>
                        <a:rPr lang="es-ES" sz="2000" u="none" strike="noStrike" dirty="0"/>
                        <a:t>ACTIVIDADES</a:t>
                      </a:r>
                      <a:endParaRPr lang="es-ES" sz="2000" b="1" i="0" u="none" strike="noStrike" dirty="0">
                        <a:solidFill>
                          <a:schemeClr val="tx2">
                            <a:lumMod val="75000"/>
                          </a:schemeClr>
                        </a:solidFill>
                        <a:latin typeface="Bookman Old Style" pitchFamily="18" charset="0"/>
                        <a:cs typeface="Times New Roman" pitchFamily="18" charset="0"/>
                      </a:endParaRPr>
                    </a:p>
                  </a:txBody>
                  <a:tcPr marL="0" marR="0" marT="0" marB="0" anchor="b"/>
                </a:tc>
                <a:tc>
                  <a:txBody>
                    <a:bodyPr/>
                    <a:lstStyle/>
                    <a:p>
                      <a:pPr algn="ctr" fontAlgn="b"/>
                      <a:r>
                        <a:rPr lang="es-ES" sz="2000" u="none" strike="noStrike" dirty="0" smtClean="0"/>
                        <a:t>DETALLES </a:t>
                      </a:r>
                      <a:endParaRPr lang="es-ES" sz="2000" b="1" i="0" u="none" strike="noStrike" dirty="0">
                        <a:solidFill>
                          <a:schemeClr val="tx2">
                            <a:lumMod val="75000"/>
                          </a:schemeClr>
                        </a:solidFill>
                        <a:latin typeface="Bookman Old Style" pitchFamily="18" charset="0"/>
                        <a:cs typeface="Times New Roman" pitchFamily="18" charset="0"/>
                      </a:endParaRPr>
                    </a:p>
                  </a:txBody>
                  <a:tcPr marL="0" marR="0" marT="0" marB="0" anchor="b"/>
                </a:tc>
              </a:tr>
              <a:tr h="1388632">
                <a:tc>
                  <a:txBody>
                    <a:bodyPr/>
                    <a:lstStyle/>
                    <a:p>
                      <a:pPr algn="ctr" fontAlgn="ctr"/>
                      <a:r>
                        <a:rPr lang="es-ES" sz="2000" u="none" strike="noStrike" dirty="0" smtClean="0"/>
                        <a:t>Comunicados </a:t>
                      </a:r>
                    </a:p>
                    <a:p>
                      <a:pPr algn="ctr" fontAlgn="ctr"/>
                      <a:r>
                        <a:rPr lang="es-ES" sz="2000" u="none" strike="noStrike" dirty="0" smtClean="0"/>
                        <a:t>de contribución  social. </a:t>
                      </a:r>
                      <a:endParaRPr lang="es-ES" sz="2000" b="0" i="0" u="none" strike="noStrike" dirty="0">
                        <a:solidFill>
                          <a:srgbClr val="000000"/>
                        </a:solidFill>
                        <a:latin typeface="Bookman Old Style" pitchFamily="18" charset="0"/>
                        <a:cs typeface="Times New Roman" pitchFamily="18" charset="0"/>
                      </a:endParaRPr>
                    </a:p>
                  </a:txBody>
                  <a:tcPr marL="0" marR="0" marT="0" marB="0" anchor="ctr"/>
                </a:tc>
                <a:tc>
                  <a:txBody>
                    <a:bodyPr/>
                    <a:lstStyle/>
                    <a:p>
                      <a:pPr algn="just" fontAlgn="ctr">
                        <a:buClr>
                          <a:srgbClr val="FFFF00"/>
                        </a:buClr>
                        <a:buFont typeface="Wingdings" pitchFamily="2" charset="2"/>
                        <a:buChar char="v"/>
                      </a:pPr>
                      <a:r>
                        <a:rPr lang="es-ES" sz="2000" u="none" strike="noStrike" dirty="0" smtClean="0"/>
                        <a:t>Comunicados</a:t>
                      </a:r>
                      <a:r>
                        <a:rPr lang="es-ES" sz="2000" u="none" strike="noStrike" baseline="0" dirty="0" smtClean="0"/>
                        <a:t> </a:t>
                      </a:r>
                    </a:p>
                    <a:p>
                      <a:pPr algn="just" fontAlgn="ctr">
                        <a:buClr>
                          <a:srgbClr val="FFFF00"/>
                        </a:buClr>
                        <a:buFont typeface="Wingdings" pitchFamily="2" charset="2"/>
                        <a:buChar char="v"/>
                      </a:pPr>
                      <a:r>
                        <a:rPr lang="es-ES" sz="2000" u="none" strike="noStrike" baseline="0" dirty="0" smtClean="0"/>
                        <a:t>Boletines de prensa </a:t>
                      </a:r>
                    </a:p>
                    <a:p>
                      <a:pPr marL="0" marR="0" indent="0" algn="just" defTabSz="914400" rtl="0" eaLnBrk="1" fontAlgn="ctr" latinLnBrk="0" hangingPunct="1">
                        <a:lnSpc>
                          <a:spcPct val="100000"/>
                        </a:lnSpc>
                        <a:spcBef>
                          <a:spcPts val="0"/>
                        </a:spcBef>
                        <a:spcAft>
                          <a:spcPts val="0"/>
                        </a:spcAft>
                        <a:buClr>
                          <a:srgbClr val="FFFF00"/>
                        </a:buClr>
                        <a:buSzTx/>
                        <a:buFont typeface="Wingdings" pitchFamily="2" charset="2"/>
                        <a:buChar char="v"/>
                        <a:tabLst/>
                        <a:defRPr/>
                      </a:pPr>
                      <a:r>
                        <a:rPr lang="es-ES" sz="2000" u="none" strike="noStrike" dirty="0" smtClean="0"/>
                        <a:t>Radio Maratones</a:t>
                      </a:r>
                    </a:p>
                    <a:p>
                      <a:pPr marL="0" marR="0" indent="0" algn="just" defTabSz="914400" rtl="0" eaLnBrk="1" fontAlgn="ctr" latinLnBrk="0" hangingPunct="1">
                        <a:lnSpc>
                          <a:spcPct val="100000"/>
                        </a:lnSpc>
                        <a:spcBef>
                          <a:spcPts val="0"/>
                        </a:spcBef>
                        <a:spcAft>
                          <a:spcPts val="0"/>
                        </a:spcAft>
                        <a:buClr>
                          <a:srgbClr val="FFFF00"/>
                        </a:buClr>
                        <a:buSzTx/>
                        <a:buFont typeface="Wingdings" pitchFamily="2" charset="2"/>
                        <a:buChar char="v"/>
                        <a:tabLst/>
                        <a:defRPr/>
                      </a:pPr>
                      <a:r>
                        <a:rPr lang="es-ES" sz="2000" u="none" strike="noStrike" dirty="0" smtClean="0"/>
                        <a:t>Rifas </a:t>
                      </a:r>
                      <a:endParaRPr lang="es-ES" sz="2000" u="none" strike="noStrike" dirty="0" smtClean="0">
                        <a:latin typeface="Bookman Old Style" panose="02050604050505020204" pitchFamily="18" charset="0"/>
                      </a:endParaRPr>
                    </a:p>
                  </a:txBody>
                  <a:tcPr marL="0" marR="0" marT="0" marB="0" anchor="ctr"/>
                </a:tc>
              </a:tr>
              <a:tr h="1803030">
                <a:tc>
                  <a:txBody>
                    <a:bodyPr/>
                    <a:lstStyle/>
                    <a:p>
                      <a:pPr algn="ctr" fontAlgn="ctr"/>
                      <a:r>
                        <a:rPr lang="es-ES" sz="2000" u="none" strike="noStrike" dirty="0" smtClean="0"/>
                        <a:t>Espacios Radial </a:t>
                      </a:r>
                      <a:endParaRPr lang="es-ES" sz="2000" b="0" i="0" u="none" strike="noStrike" dirty="0">
                        <a:solidFill>
                          <a:srgbClr val="000000"/>
                        </a:solidFill>
                        <a:latin typeface="Bookman Old Style" pitchFamily="18" charset="0"/>
                        <a:cs typeface="Times New Roman" pitchFamily="18" charset="0"/>
                      </a:endParaRPr>
                    </a:p>
                  </a:txBody>
                  <a:tcPr marL="0" marR="0" marT="0" marB="0" anchor="ctr"/>
                </a:tc>
                <a:tc>
                  <a:txBody>
                    <a:bodyPr/>
                    <a:lstStyle/>
                    <a:p>
                      <a:pPr algn="l" fontAlgn="ctr">
                        <a:buClr>
                          <a:srgbClr val="FFFF00"/>
                        </a:buClr>
                        <a:buFont typeface="Wingdings" pitchFamily="2" charset="2"/>
                        <a:buChar char="v"/>
                      </a:pPr>
                      <a:r>
                        <a:rPr lang="es-ES" sz="2000" dirty="0" smtClean="0"/>
                        <a:t>Programación Cuerpo de Bomberos</a:t>
                      </a:r>
                    </a:p>
                    <a:p>
                      <a:pPr algn="l" fontAlgn="ctr">
                        <a:buClr>
                          <a:srgbClr val="FFFF00"/>
                        </a:buClr>
                        <a:buFont typeface="Wingdings" pitchFamily="2" charset="2"/>
                        <a:buChar char="v"/>
                      </a:pPr>
                      <a:r>
                        <a:rPr lang="es-ES" sz="2000" dirty="0" smtClean="0"/>
                        <a:t>Programación por el día internacional de la mujer (Consejo Cantonal de Protección de Derechos)</a:t>
                      </a:r>
                    </a:p>
                    <a:p>
                      <a:pPr algn="l" fontAlgn="ctr">
                        <a:buClr>
                          <a:srgbClr val="FFFF00"/>
                        </a:buClr>
                        <a:buFont typeface="Wingdings" pitchFamily="2" charset="2"/>
                        <a:buChar char="v"/>
                      </a:pPr>
                      <a:r>
                        <a:rPr lang="es-ES" sz="2000" dirty="0" smtClean="0"/>
                        <a:t>Programación “Frente</a:t>
                      </a:r>
                      <a:r>
                        <a:rPr lang="es-ES" sz="2000" baseline="0" dirty="0" smtClean="0"/>
                        <a:t> Insular RMG</a:t>
                      </a:r>
                      <a:r>
                        <a:rPr lang="es-ES" sz="2000" dirty="0" smtClean="0"/>
                        <a:t>” </a:t>
                      </a:r>
                    </a:p>
                    <a:p>
                      <a:pPr algn="l" fontAlgn="ctr">
                        <a:buClr>
                          <a:srgbClr val="FFFF00"/>
                        </a:buClr>
                        <a:buFont typeface="Wingdings" pitchFamily="2" charset="2"/>
                        <a:buChar char="v"/>
                      </a:pPr>
                      <a:r>
                        <a:rPr lang="es-ES" sz="2000" dirty="0" smtClean="0"/>
                        <a:t>Programa Movimiento Juan </a:t>
                      </a:r>
                      <a:r>
                        <a:rPr lang="es-ES" sz="2000" dirty="0" smtClean="0"/>
                        <a:t>XXIII</a:t>
                      </a:r>
                    </a:p>
                    <a:p>
                      <a:pPr algn="l" fontAlgn="ctr">
                        <a:buClr>
                          <a:srgbClr val="FFFF00"/>
                        </a:buClr>
                        <a:buFont typeface="Wingdings" pitchFamily="2" charset="2"/>
                        <a:buChar char="v"/>
                      </a:pPr>
                      <a:r>
                        <a:rPr lang="es-ES" sz="2000" dirty="0" smtClean="0">
                          <a:solidFill>
                            <a:schemeClr val="tx1"/>
                          </a:solidFill>
                          <a:latin typeface="Bookman Old Style" panose="02050604050505020204" pitchFamily="18" charset="0"/>
                        </a:rPr>
                        <a:t>Magmáticas</a:t>
                      </a:r>
                      <a:endParaRPr lang="es-ES" sz="2000" dirty="0">
                        <a:solidFill>
                          <a:schemeClr val="tx1"/>
                        </a:solidFill>
                        <a:latin typeface="Bookman Old Style" panose="02050604050505020204" pitchFamily="18" charset="0"/>
                      </a:endParaRPr>
                    </a:p>
                  </a:txBody>
                  <a:tcPr marL="0" marR="0" marT="0" marB="0" anchor="ctr"/>
                </a:tc>
              </a:tr>
              <a:tr h="1735790">
                <a:tc>
                  <a:txBody>
                    <a:bodyPr/>
                    <a:lstStyle/>
                    <a:p>
                      <a:pPr algn="ctr" fontAlgn="ctr"/>
                      <a:r>
                        <a:rPr lang="es-ES" sz="2000" u="none" strike="noStrike" dirty="0" smtClean="0"/>
                        <a:t>Proyectos</a:t>
                      </a:r>
                      <a:r>
                        <a:rPr lang="es-ES" sz="2000" u="none" strike="noStrike" baseline="0" dirty="0" smtClean="0"/>
                        <a:t> (Producción </a:t>
                      </a:r>
                    </a:p>
                    <a:p>
                      <a:pPr algn="ctr" fontAlgn="ctr"/>
                      <a:r>
                        <a:rPr lang="es-ES" sz="2000" u="none" strike="noStrike" baseline="0" dirty="0" smtClean="0"/>
                        <a:t>y Spot Publicitario)</a:t>
                      </a:r>
                      <a:endParaRPr lang="es-ES" sz="2000" b="0" i="0" u="none" strike="noStrike" dirty="0">
                        <a:solidFill>
                          <a:srgbClr val="000000"/>
                        </a:solidFill>
                        <a:latin typeface="Bookman Old Style" pitchFamily="18" charset="0"/>
                        <a:cs typeface="Times New Roman" pitchFamily="18" charset="0"/>
                      </a:endParaRPr>
                    </a:p>
                  </a:txBody>
                  <a:tcPr marL="0" marR="0" marT="0" marB="0" anchor="ctr"/>
                </a:tc>
                <a:tc>
                  <a:txBody>
                    <a:bodyPr/>
                    <a:lstStyle/>
                    <a:p>
                      <a:pPr algn="l" fontAlgn="ctr">
                        <a:buClr>
                          <a:srgbClr val="FFFF00"/>
                        </a:buClr>
                        <a:buFont typeface="Wingdings" pitchFamily="2" charset="2"/>
                        <a:buChar char="v"/>
                      </a:pPr>
                      <a:r>
                        <a:rPr lang="es-ES" sz="2000" dirty="0" smtClean="0"/>
                        <a:t>Medidas de Bioseguridad Covid-19</a:t>
                      </a:r>
                    </a:p>
                    <a:p>
                      <a:pPr algn="l" fontAlgn="ctr">
                        <a:buClr>
                          <a:srgbClr val="FFFF00"/>
                        </a:buClr>
                        <a:buFont typeface="Wingdings" pitchFamily="2" charset="2"/>
                        <a:buChar char="v"/>
                      </a:pPr>
                      <a:r>
                        <a:rPr lang="es-ES" sz="2000" dirty="0" smtClean="0"/>
                        <a:t>Saludo</a:t>
                      </a:r>
                      <a:r>
                        <a:rPr lang="es-ES" sz="2000" baseline="0" dirty="0" smtClean="0"/>
                        <a:t> de Provincialización y Cantonización</a:t>
                      </a:r>
                      <a:endParaRPr lang="es-ES" sz="2000" dirty="0" smtClean="0"/>
                    </a:p>
                    <a:p>
                      <a:pPr algn="l" fontAlgn="ctr">
                        <a:buClr>
                          <a:srgbClr val="FFFF00"/>
                        </a:buClr>
                        <a:buFont typeface="Wingdings" pitchFamily="2" charset="2"/>
                        <a:buChar char="v"/>
                      </a:pPr>
                      <a:r>
                        <a:rPr lang="es-ES" sz="2000" dirty="0" smtClean="0"/>
                        <a:t>Mensajes radiales de buenas </a:t>
                      </a:r>
                      <a:r>
                        <a:rPr lang="es-ES" sz="2000" dirty="0" smtClean="0"/>
                        <a:t>costumbres </a:t>
                      </a:r>
                    </a:p>
                    <a:p>
                      <a:pPr algn="l" fontAlgn="ctr">
                        <a:buClr>
                          <a:srgbClr val="FFFF00"/>
                        </a:buClr>
                        <a:buFont typeface="Wingdings" pitchFamily="2" charset="2"/>
                        <a:buChar char="v"/>
                      </a:pPr>
                      <a:r>
                        <a:rPr lang="es-ES" sz="2000" dirty="0" smtClean="0"/>
                        <a:t>Tiempo</a:t>
                      </a:r>
                      <a:r>
                        <a:rPr lang="es-ES" sz="2000" baseline="0" dirty="0" smtClean="0"/>
                        <a:t> de Adviento</a:t>
                      </a:r>
                      <a:endParaRPr lang="es-ES" sz="2000" dirty="0" smtClean="0"/>
                    </a:p>
                    <a:p>
                      <a:pPr algn="l" fontAlgn="ctr">
                        <a:buClr>
                          <a:srgbClr val="FFFF00"/>
                        </a:buClr>
                        <a:buFont typeface="Wingdings" pitchFamily="2" charset="2"/>
                        <a:buChar char="v"/>
                      </a:pPr>
                      <a:r>
                        <a:rPr lang="es-ES" sz="2000" dirty="0" smtClean="0"/>
                        <a:t>Novena de Navidad</a:t>
                      </a:r>
                    </a:p>
                    <a:p>
                      <a:pPr algn="l" fontAlgn="ctr">
                        <a:buClr>
                          <a:srgbClr val="FFFF00"/>
                        </a:buClr>
                        <a:buFont typeface="Wingdings" pitchFamily="2" charset="2"/>
                        <a:buChar char="v"/>
                      </a:pPr>
                      <a:r>
                        <a:rPr lang="es-ES" sz="2000" dirty="0" smtClean="0"/>
                        <a:t>Galápagos</a:t>
                      </a:r>
                      <a:r>
                        <a:rPr lang="es-ES" sz="2000" baseline="0" dirty="0" smtClean="0"/>
                        <a:t> Mi Responsabilidad</a:t>
                      </a:r>
                      <a:r>
                        <a:rPr lang="es-ES" sz="2000" dirty="0" smtClean="0"/>
                        <a:t> </a:t>
                      </a:r>
                    </a:p>
                    <a:p>
                      <a:pPr algn="l" fontAlgn="ctr">
                        <a:buClr>
                          <a:srgbClr val="FFFF00"/>
                        </a:buClr>
                        <a:buFont typeface="Wingdings" pitchFamily="2" charset="2"/>
                        <a:buChar char="v"/>
                      </a:pPr>
                      <a:endParaRPr lang="es-ES" sz="2000" dirty="0">
                        <a:solidFill>
                          <a:schemeClr val="tx1"/>
                        </a:solidFill>
                        <a:latin typeface="Bookman Old Style" panose="02050604050505020204" pitchFamily="18" charset="0"/>
                      </a:endParaRPr>
                    </a:p>
                  </a:txBody>
                  <a:tcPr marL="0" marR="0" marT="0" marB="0" anchor="ctr"/>
                </a:tc>
              </a:tr>
            </a:tbl>
          </a:graphicData>
        </a:graphic>
      </p:graphicFrame>
      <p:sp>
        <p:nvSpPr>
          <p:cNvPr id="2" name="1 Rectángulo"/>
          <p:cNvSpPr/>
          <p:nvPr/>
        </p:nvSpPr>
        <p:spPr>
          <a:xfrm>
            <a:off x="2437602" y="308434"/>
            <a:ext cx="7646645" cy="769441"/>
          </a:xfrm>
          <a:prstGeom prst="rect">
            <a:avLst/>
          </a:prstGeom>
          <a:noFill/>
          <a:effectLst>
            <a:glow rad="63500">
              <a:schemeClr val="accent1">
                <a:satMod val="175000"/>
                <a:alpha val="40000"/>
              </a:schemeClr>
            </a:glow>
          </a:effectLst>
        </p:spPr>
        <p:txBody>
          <a:bodyPr wrap="none">
            <a:spAutoFit/>
          </a:bodyPr>
          <a:lstStyle/>
          <a:p>
            <a:pPr algn="ctr" eaLnBrk="1" hangingPunct="1">
              <a:defRPr/>
            </a:pPr>
            <a:r>
              <a:rPr lang="es-ES" sz="4400" b="1" dirty="0" smtClean="0">
                <a:ln w="0"/>
                <a:solidFill>
                  <a:schemeClr val="accent1"/>
                </a:solidFill>
                <a:effectLst>
                  <a:outerShdw blurRad="38100" dist="25400" dir="5400000" algn="ctr" rotWithShape="0">
                    <a:srgbClr val="6E747A">
                      <a:alpha val="43000"/>
                    </a:srgbClr>
                  </a:outerShdw>
                </a:effectLst>
                <a:latin typeface="Arial" charset="0"/>
              </a:rPr>
              <a:t>ACTIVIDADES SOLIDARIAS</a:t>
            </a:r>
            <a:endParaRPr lang="es-ES" sz="4400" b="1" dirty="0">
              <a:ln w="0"/>
              <a:solidFill>
                <a:schemeClr val="accent1"/>
              </a:solidFill>
              <a:effectLst>
                <a:outerShdw blurRad="38100" dist="25400" dir="5400000" algn="ctr" rotWithShape="0">
                  <a:srgbClr val="6E747A">
                    <a:alpha val="43000"/>
                  </a:srgbClr>
                </a:outerShdw>
              </a:effectLst>
              <a:latin typeface="Arial" charset="0"/>
            </a:endParaRPr>
          </a:p>
        </p:txBody>
      </p:sp>
    </p:spTree>
    <p:extLst>
      <p:ext uri="{BB962C8B-B14F-4D97-AF65-F5344CB8AC3E}">
        <p14:creationId xmlns:p14="http://schemas.microsoft.com/office/powerpoint/2010/main" val="24361800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24167" y="642919"/>
            <a:ext cx="6659195" cy="584775"/>
          </a:xfrm>
          <a:prstGeom prst="rect">
            <a:avLst/>
          </a:prstGeom>
          <a:noFill/>
        </p:spPr>
        <p:txBody>
          <a:bodyPr wrap="none">
            <a:spAutoFit/>
          </a:bodyPr>
          <a:lstStyle/>
          <a:p>
            <a:pPr algn="ctr">
              <a:defRPr/>
            </a:pPr>
            <a:r>
              <a:rPr lang="es-ES" sz="3200" b="1" dirty="0">
                <a:ln w="0"/>
                <a:solidFill>
                  <a:schemeClr val="accent1"/>
                </a:solidFill>
                <a:effectLst>
                  <a:outerShdw blurRad="38100" dist="25400" dir="5400000" algn="ctr" rotWithShape="0">
                    <a:srgbClr val="6E747A">
                      <a:alpha val="43000"/>
                    </a:srgbClr>
                  </a:outerShdw>
                </a:effectLst>
                <a:latin typeface="Bookman Old Style" pitchFamily="18" charset="0"/>
              </a:rPr>
              <a:t>PROGRAMACIÓN </a:t>
            </a:r>
            <a:r>
              <a:rPr lang="es-ES" sz="3200" b="1" dirty="0" smtClean="0">
                <a:ln w="0"/>
                <a:solidFill>
                  <a:schemeClr val="accent1"/>
                </a:solidFill>
                <a:effectLst>
                  <a:outerShdw blurRad="38100" dist="25400" dir="5400000" algn="ctr" rotWithShape="0">
                    <a:srgbClr val="6E747A">
                      <a:alpha val="43000"/>
                    </a:srgbClr>
                  </a:outerShdw>
                </a:effectLst>
                <a:latin typeface="Bookman Old Style" pitchFamily="18" charset="0"/>
              </a:rPr>
              <a:t>RELIGIOSA  </a:t>
            </a:r>
            <a:endParaRPr lang="es-ES" sz="3200" b="1" dirty="0">
              <a:ln w="0"/>
              <a:solidFill>
                <a:schemeClr val="accent1"/>
              </a:solidFill>
              <a:effectLst>
                <a:outerShdw blurRad="38100" dist="25400" dir="5400000" algn="ctr" rotWithShape="0">
                  <a:srgbClr val="6E747A">
                    <a:alpha val="43000"/>
                  </a:srgbClr>
                </a:outerShdw>
              </a:effectLst>
              <a:latin typeface="Bookman Old Style" pitchFamily="18" charset="0"/>
            </a:endParaRPr>
          </a:p>
        </p:txBody>
      </p:sp>
      <p:sp>
        <p:nvSpPr>
          <p:cNvPr id="7" name="6 Rectángulo"/>
          <p:cNvSpPr/>
          <p:nvPr/>
        </p:nvSpPr>
        <p:spPr>
          <a:xfrm>
            <a:off x="2309786" y="5357826"/>
            <a:ext cx="8013733" cy="1077218"/>
          </a:xfrm>
          <a:prstGeom prst="rect">
            <a:avLst/>
          </a:prstGeom>
          <a:noFill/>
        </p:spPr>
        <p:txBody>
          <a:bodyPr wrap="none">
            <a:spAutoFit/>
          </a:bodyPr>
          <a:lstStyle/>
          <a:p>
            <a:pPr algn="ctr">
              <a:defRPr/>
            </a:pPr>
            <a:r>
              <a:rPr lang="es-ES" sz="3200" b="1" dirty="0">
                <a:ln w="0"/>
                <a:solidFill>
                  <a:schemeClr val="accent1"/>
                </a:solidFill>
                <a:effectLst>
                  <a:outerShdw blurRad="38100" dist="25400" dir="5400000" algn="ctr" rotWithShape="0">
                    <a:srgbClr val="6E747A">
                      <a:alpha val="43000"/>
                    </a:srgbClr>
                  </a:outerShdw>
                </a:effectLst>
                <a:latin typeface="Bookman Old Style" pitchFamily="18" charset="0"/>
              </a:rPr>
              <a:t>Educando en la fe y la formación en </a:t>
            </a:r>
          </a:p>
          <a:p>
            <a:pPr algn="ctr">
              <a:defRPr/>
            </a:pPr>
            <a:r>
              <a:rPr lang="es-ES" sz="3200" b="1" dirty="0">
                <a:ln w="0"/>
                <a:solidFill>
                  <a:schemeClr val="accent1"/>
                </a:solidFill>
                <a:effectLst>
                  <a:outerShdw blurRad="38100" dist="25400" dir="5400000" algn="ctr" rotWithShape="0">
                    <a:srgbClr val="6E747A">
                      <a:alpha val="43000"/>
                    </a:srgbClr>
                  </a:outerShdw>
                </a:effectLst>
                <a:latin typeface="Bookman Old Style" pitchFamily="18" charset="0"/>
              </a:rPr>
              <a:t>Valores </a:t>
            </a:r>
          </a:p>
        </p:txBody>
      </p:sp>
      <p:graphicFrame>
        <p:nvGraphicFramePr>
          <p:cNvPr id="10" name="9 Diagrama"/>
          <p:cNvGraphicFramePr/>
          <p:nvPr>
            <p:extLst>
              <p:ext uri="{D42A27DB-BD31-4B8C-83A1-F6EECF244321}">
                <p14:modId xmlns:p14="http://schemas.microsoft.com/office/powerpoint/2010/main" val="1055273383"/>
              </p:ext>
            </p:extLst>
          </p:nvPr>
        </p:nvGraphicFramePr>
        <p:xfrm>
          <a:off x="2309786" y="1307455"/>
          <a:ext cx="75650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rotWithShape="1">
          <a:blip r:embed="rId7"/>
          <a:srcRect b="6065"/>
          <a:stretch/>
        </p:blipFill>
        <p:spPr>
          <a:xfrm>
            <a:off x="237623" y="233917"/>
            <a:ext cx="1845447" cy="1208517"/>
          </a:xfrm>
          <a:prstGeom prst="rect">
            <a:avLst/>
          </a:prstGeom>
        </p:spPr>
      </p:pic>
    </p:spTree>
    <p:extLst>
      <p:ext uri="{BB962C8B-B14F-4D97-AF65-F5344CB8AC3E}">
        <p14:creationId xmlns:p14="http://schemas.microsoft.com/office/powerpoint/2010/main" val="2670359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7569" y="559329"/>
            <a:ext cx="8629320" cy="1569660"/>
          </a:xfrm>
          <a:prstGeom prst="rect">
            <a:avLst/>
          </a:prstGeom>
          <a:noFill/>
        </p:spPr>
        <p:txBody>
          <a:bodyPr wrap="square">
            <a:spAutoFit/>
          </a:bodyPr>
          <a:lstStyle/>
          <a:p>
            <a:pPr algn="ctr">
              <a:defRPr/>
            </a:pPr>
            <a:r>
              <a:rPr lang="es-EC" sz="4800" b="1" i="1" dirty="0">
                <a:ln w="0"/>
                <a:solidFill>
                  <a:schemeClr val="accent1"/>
                </a:solidFill>
                <a:effectLst>
                  <a:outerShdw blurRad="38100" dist="25400" dir="5400000" algn="ctr" rotWithShape="0">
                    <a:srgbClr val="6E747A">
                      <a:alpha val="43000"/>
                    </a:srgbClr>
                  </a:outerShdw>
                </a:effectLst>
              </a:rPr>
              <a:t>PROGRAMACIÓN LOCAL DE </a:t>
            </a:r>
          </a:p>
          <a:p>
            <a:pPr algn="ctr">
              <a:defRPr/>
            </a:pPr>
            <a:r>
              <a:rPr lang="es-EC" sz="4800" b="1" i="1" dirty="0">
                <a:ln w="0"/>
                <a:solidFill>
                  <a:schemeClr val="accent1"/>
                </a:solidFill>
                <a:effectLst>
                  <a:outerShdw blurRad="38100" dist="25400" dir="5400000" algn="ctr" rotWithShape="0">
                    <a:srgbClr val="6E747A">
                      <a:alpha val="43000"/>
                    </a:srgbClr>
                  </a:outerShdw>
                </a:effectLst>
              </a:rPr>
              <a:t>RADIO SANTA CRUZ  88.7 </a:t>
            </a:r>
            <a:r>
              <a:rPr lang="es-EC" sz="4800" b="1" i="1" dirty="0" smtClean="0">
                <a:ln w="0"/>
                <a:solidFill>
                  <a:schemeClr val="accent1"/>
                </a:solidFill>
                <a:effectLst>
                  <a:outerShdw blurRad="38100" dist="25400" dir="5400000" algn="ctr" rotWithShape="0">
                    <a:srgbClr val="6E747A">
                      <a:alpha val="43000"/>
                    </a:srgbClr>
                  </a:outerShdw>
                </a:effectLst>
              </a:rPr>
              <a:t>FM</a:t>
            </a:r>
            <a:endParaRPr lang="es-ES" sz="4800" b="1" dirty="0">
              <a:ln w="0"/>
              <a:solidFill>
                <a:schemeClr val="accent1"/>
              </a:solidFill>
              <a:effectLst>
                <a:outerShdw blurRad="38100" dist="25400" dir="5400000" algn="ctr" rotWithShape="0">
                  <a:srgbClr val="6E747A">
                    <a:alpha val="43000"/>
                  </a:srgbClr>
                </a:outerShdw>
              </a:effectLst>
            </a:endParaRPr>
          </a:p>
        </p:txBody>
      </p:sp>
      <p:pic>
        <p:nvPicPr>
          <p:cNvPr id="5" name="Imagen 4"/>
          <p:cNvPicPr>
            <a:picLocks noChangeAspect="1"/>
          </p:cNvPicPr>
          <p:nvPr/>
        </p:nvPicPr>
        <p:blipFill rotWithShape="1">
          <a:blip r:embed="rId2"/>
          <a:srcRect b="6064"/>
          <a:stretch/>
        </p:blipFill>
        <p:spPr>
          <a:xfrm>
            <a:off x="237623" y="233917"/>
            <a:ext cx="1845447" cy="1208517"/>
          </a:xfrm>
          <a:prstGeom prst="rect">
            <a:avLst/>
          </a:prstGeom>
        </p:spPr>
      </p:pic>
      <p:pic>
        <p:nvPicPr>
          <p:cNvPr id="2" name="Imagen 1"/>
          <p:cNvPicPr>
            <a:picLocks noChangeAspect="1"/>
          </p:cNvPicPr>
          <p:nvPr/>
        </p:nvPicPr>
        <p:blipFill rotWithShape="1">
          <a:blip r:embed="rId3"/>
          <a:srcRect l="8287"/>
          <a:stretch/>
        </p:blipFill>
        <p:spPr>
          <a:xfrm>
            <a:off x="6259132" y="2328802"/>
            <a:ext cx="5172309" cy="4019096"/>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p:cNvPicPr>
            <a:picLocks noChangeAspect="1"/>
          </p:cNvPicPr>
          <p:nvPr/>
        </p:nvPicPr>
        <p:blipFill>
          <a:blip r:embed="rId4"/>
          <a:stretch>
            <a:fillRect/>
          </a:stretch>
        </p:blipFill>
        <p:spPr>
          <a:xfrm>
            <a:off x="747736" y="2329504"/>
            <a:ext cx="5305334" cy="3970711"/>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71348717"/>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286522470"/>
              </p:ext>
            </p:extLst>
          </p:nvPr>
        </p:nvGraphicFramePr>
        <p:xfrm>
          <a:off x="-918269" y="439928"/>
          <a:ext cx="10196395" cy="5763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8251285" y="1453952"/>
            <a:ext cx="1853821"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s-EC" sz="1400" dirty="0">
                <a:latin typeface="Bookman Old Style" pitchFamily="18" charset="0"/>
              </a:rPr>
              <a:t>Á</a:t>
            </a:r>
            <a:r>
              <a:rPr lang="es-EC" sz="1400" dirty="0" smtClean="0">
                <a:latin typeface="Bookman Old Style" pitchFamily="18" charset="0"/>
              </a:rPr>
              <a:t>GORA DEMOCRÁTICO CORAPE</a:t>
            </a:r>
            <a:endParaRPr lang="es-EC" sz="1400" dirty="0" smtClean="0">
              <a:latin typeface="Bookman Old Style" pitchFamily="18" charset="0"/>
            </a:endParaRPr>
          </a:p>
          <a:p>
            <a:endParaRPr lang="es-EC" dirty="0"/>
          </a:p>
        </p:txBody>
      </p:sp>
      <p:sp>
        <p:nvSpPr>
          <p:cNvPr id="7" name="6 CuadroTexto"/>
          <p:cNvSpPr txBox="1"/>
          <p:nvPr/>
        </p:nvSpPr>
        <p:spPr>
          <a:xfrm>
            <a:off x="8251285" y="4731730"/>
            <a:ext cx="1853821"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s-EC" sz="1400" dirty="0" smtClean="0">
                <a:latin typeface="Bookman Old Style" pitchFamily="18" charset="0"/>
              </a:rPr>
              <a:t>FE Y VIDA</a:t>
            </a:r>
            <a:endParaRPr lang="es-EC" sz="1400" dirty="0" smtClean="0">
              <a:latin typeface="Bookman Old Style" pitchFamily="18" charset="0"/>
            </a:endParaRPr>
          </a:p>
          <a:p>
            <a:endParaRPr lang="es-EC" dirty="0"/>
          </a:p>
        </p:txBody>
      </p:sp>
    </p:spTree>
    <p:extLst>
      <p:ext uri="{BB962C8B-B14F-4D97-AF65-F5344CB8AC3E}">
        <p14:creationId xmlns:p14="http://schemas.microsoft.com/office/powerpoint/2010/main" val="3357561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2592665" y="404664"/>
            <a:ext cx="7637027" cy="923330"/>
          </a:xfrm>
          <a:prstGeom prst="rect">
            <a:avLst/>
          </a:prstGeom>
          <a:noFill/>
        </p:spPr>
        <p:txBody>
          <a:bodyPr wrap="none">
            <a:spAutoFit/>
          </a:bodyPr>
          <a:lstStyle/>
          <a:p>
            <a:pPr algn="ctr">
              <a:defRPr/>
            </a:pPr>
            <a:r>
              <a:rPr lang="es-ES" sz="5400" dirty="0" smtClean="0">
                <a:ln w="0"/>
                <a:solidFill>
                  <a:schemeClr val="accent1"/>
                </a:solidFill>
                <a:effectLst>
                  <a:outerShdw blurRad="38100" dist="25400" dir="5400000" algn="ctr" rotWithShape="0">
                    <a:srgbClr val="6E747A">
                      <a:alpha val="43000"/>
                    </a:srgbClr>
                  </a:outerShdw>
                </a:effectLst>
                <a:latin typeface="Bookman Old Style" pitchFamily="18" charset="0"/>
              </a:rPr>
              <a:t>METAS REALIZADAS </a:t>
            </a:r>
            <a:endParaRPr lang="es-ES" sz="5400" dirty="0">
              <a:ln w="0"/>
              <a:solidFill>
                <a:schemeClr val="accent1"/>
              </a:solidFill>
              <a:effectLst>
                <a:outerShdw blurRad="38100" dist="25400" dir="5400000" algn="ctr" rotWithShape="0">
                  <a:srgbClr val="6E747A">
                    <a:alpha val="43000"/>
                  </a:srgbClr>
                </a:outerShdw>
              </a:effectLst>
              <a:latin typeface="Bookman Old Style" pitchFamily="18" charset="0"/>
            </a:endParaRPr>
          </a:p>
        </p:txBody>
      </p:sp>
      <p:pic>
        <p:nvPicPr>
          <p:cNvPr id="4" name="Imagen 3"/>
          <p:cNvPicPr>
            <a:picLocks noChangeAspect="1"/>
          </p:cNvPicPr>
          <p:nvPr/>
        </p:nvPicPr>
        <p:blipFill rotWithShape="1">
          <a:blip r:embed="rId2"/>
          <a:srcRect b="5064"/>
          <a:stretch/>
        </p:blipFill>
        <p:spPr>
          <a:xfrm>
            <a:off x="237623" y="233917"/>
            <a:ext cx="1845447" cy="1221396"/>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641462704"/>
              </p:ext>
            </p:extLst>
          </p:nvPr>
        </p:nvGraphicFramePr>
        <p:xfrm>
          <a:off x="716691" y="1520457"/>
          <a:ext cx="10923373" cy="5915895"/>
        </p:xfrm>
        <a:graphic>
          <a:graphicData uri="http://schemas.openxmlformats.org/drawingml/2006/table">
            <a:tbl>
              <a:tblPr firstRow="1" bandRow="1">
                <a:tableStyleId>{5C22544A-7EE6-4342-B048-85BDC9FD1C3A}</a:tableStyleId>
              </a:tblPr>
              <a:tblGrid>
                <a:gridCol w="10923373"/>
              </a:tblGrid>
              <a:tr h="5915895">
                <a:tc>
                  <a:txBody>
                    <a:bodyPr/>
                    <a:lstStyle/>
                    <a:p>
                      <a:pPr marL="342900" indent="-342900" algn="just">
                        <a:buAutoNum type="arabicPeriod"/>
                      </a:pPr>
                      <a:r>
                        <a:rPr lang="es-EC" sz="2800" baseline="0" dirty="0" smtClean="0">
                          <a:ln>
                            <a:solidFill>
                              <a:schemeClr val="accent1"/>
                            </a:solidFill>
                          </a:ln>
                          <a:noFill/>
                        </a:rPr>
                        <a:t>Dar a conocer la información en tiempo real.</a:t>
                      </a:r>
                    </a:p>
                    <a:p>
                      <a:pPr marL="342900" indent="-342900" algn="just">
                        <a:buAutoNum type="arabicPeriod"/>
                      </a:pPr>
                      <a:r>
                        <a:rPr lang="es-EC" sz="2800" baseline="0" dirty="0" smtClean="0">
                          <a:ln>
                            <a:solidFill>
                              <a:schemeClr val="accent1"/>
                            </a:solidFill>
                          </a:ln>
                          <a:noFill/>
                        </a:rPr>
                        <a:t>La participación en los eventos de carácter social atendiendo a las necesidades de algunas personas que requieren de una ayuda.</a:t>
                      </a:r>
                    </a:p>
                    <a:p>
                      <a:pPr marL="342900" indent="-342900" algn="just">
                        <a:buAutoNum type="arabicPeriod"/>
                      </a:pPr>
                      <a:r>
                        <a:rPr lang="es-EC" sz="2800" baseline="0" dirty="0" smtClean="0">
                          <a:ln>
                            <a:solidFill>
                              <a:schemeClr val="accent1"/>
                            </a:solidFill>
                          </a:ln>
                          <a:noFill/>
                        </a:rPr>
                        <a:t>La apertura a trabajar con los distintos grupos de la sociedad de Puerto Ayora.</a:t>
                      </a:r>
                    </a:p>
                    <a:p>
                      <a:pPr marL="342900" indent="-342900" algn="just">
                        <a:buAutoNum type="arabicPeriod"/>
                      </a:pPr>
                      <a:r>
                        <a:rPr lang="es-EC" sz="2800" baseline="0" dirty="0" smtClean="0">
                          <a:ln>
                            <a:solidFill>
                              <a:schemeClr val="accent1"/>
                            </a:solidFill>
                          </a:ln>
                          <a:noFill/>
                        </a:rPr>
                        <a:t>Haber sido el medio de comunicación, junto a las radios fraternas, el medio de la información de primera mano , cuando se ha dado inicio la pandemia.</a:t>
                      </a:r>
                    </a:p>
                    <a:p>
                      <a:pPr marL="342900" indent="-342900" algn="just">
                        <a:buAutoNum type="arabicPeriod"/>
                      </a:pPr>
                      <a:r>
                        <a:rPr lang="es-EC" sz="2800" baseline="0" dirty="0" smtClean="0">
                          <a:ln>
                            <a:solidFill>
                              <a:schemeClr val="accent1"/>
                            </a:solidFill>
                          </a:ln>
                          <a:noFill/>
                        </a:rPr>
                        <a:t>Mantener el staff de programación con innovación.</a:t>
                      </a:r>
                    </a:p>
                    <a:p>
                      <a:pPr marL="342900" indent="-342900" algn="just">
                        <a:buAutoNum type="arabicPeriod"/>
                      </a:pPr>
                      <a:r>
                        <a:rPr lang="es-EC" sz="2800" baseline="0" dirty="0" smtClean="0">
                          <a:ln>
                            <a:solidFill>
                              <a:schemeClr val="accent1"/>
                            </a:solidFill>
                          </a:ln>
                          <a:noFill/>
                        </a:rPr>
                        <a:t>Dar existencia al medio de comunicación aun a pesar de los desafíos existentes. </a:t>
                      </a:r>
                    </a:p>
                    <a:p>
                      <a:pPr marL="342900" indent="-342900">
                        <a:buAutoNum type="arabicPeriod"/>
                      </a:pPr>
                      <a:endParaRPr lang="es-EC" sz="2800" baseline="0" dirty="0" smtClean="0">
                        <a:ln>
                          <a:solidFill>
                            <a:schemeClr val="accent1"/>
                          </a:solidFill>
                        </a:ln>
                        <a:noFill/>
                      </a:endParaRPr>
                    </a:p>
                    <a:p>
                      <a:pPr marL="342900" indent="-342900">
                        <a:buAutoNum type="arabicPeriod"/>
                      </a:pPr>
                      <a:endParaRPr lang="es-EC" dirty="0">
                        <a:ln>
                          <a:solidFill>
                            <a:schemeClr val="accent1"/>
                          </a:solidFill>
                        </a:ln>
                        <a:solidFill>
                          <a:schemeClr val="lt1"/>
                        </a:solidFill>
                      </a:endParaRPr>
                    </a:p>
                  </a:txBody>
                  <a:tcPr>
                    <a:noFill/>
                  </a:tcPr>
                </a:tc>
              </a:tr>
            </a:tbl>
          </a:graphicData>
        </a:graphic>
      </p:graphicFrame>
    </p:spTree>
    <p:extLst>
      <p:ext uri="{BB962C8B-B14F-4D97-AF65-F5344CB8AC3E}">
        <p14:creationId xmlns:p14="http://schemas.microsoft.com/office/powerpoint/2010/main" val="144371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3037877" y="363721"/>
            <a:ext cx="6227987" cy="923330"/>
          </a:xfrm>
          <a:prstGeom prst="rect">
            <a:avLst/>
          </a:prstGeom>
          <a:noFill/>
        </p:spPr>
        <p:txBody>
          <a:bodyPr wrap="none">
            <a:spAutoFit/>
          </a:bodyPr>
          <a:lstStyle/>
          <a:p>
            <a:pPr algn="ctr">
              <a:defRPr/>
            </a:pPr>
            <a:r>
              <a:rPr lang="es-ES" sz="5400" b="1" dirty="0" smtClean="0">
                <a:ln w="0"/>
                <a:solidFill>
                  <a:schemeClr val="accent1"/>
                </a:solidFill>
                <a:effectLst>
                  <a:outerShdw blurRad="38100" dist="25400" dir="5400000" algn="ctr" rotWithShape="0">
                    <a:srgbClr val="6E747A">
                      <a:alpha val="43000"/>
                    </a:srgbClr>
                  </a:outerShdw>
                </a:effectLst>
                <a:latin typeface="Bookman Old Style" pitchFamily="18" charset="0"/>
              </a:rPr>
              <a:t>CONCLUSIONES </a:t>
            </a:r>
            <a:endParaRPr lang="es-ES" sz="5400" b="1" dirty="0">
              <a:ln w="0"/>
              <a:solidFill>
                <a:schemeClr val="accent1"/>
              </a:solidFill>
              <a:effectLst>
                <a:outerShdw blurRad="38100" dist="25400" dir="5400000" algn="ctr" rotWithShape="0">
                  <a:srgbClr val="6E747A">
                    <a:alpha val="43000"/>
                  </a:srgbClr>
                </a:outerShdw>
              </a:effectLst>
              <a:latin typeface="Bookman Old Style" pitchFamily="18" charset="0"/>
            </a:endParaRPr>
          </a:p>
        </p:txBody>
      </p:sp>
      <p:pic>
        <p:nvPicPr>
          <p:cNvPr id="4" name="Imagen 3"/>
          <p:cNvPicPr>
            <a:picLocks noChangeAspect="1"/>
          </p:cNvPicPr>
          <p:nvPr/>
        </p:nvPicPr>
        <p:blipFill rotWithShape="1">
          <a:blip r:embed="rId2"/>
          <a:srcRect b="8066"/>
          <a:stretch/>
        </p:blipFill>
        <p:spPr>
          <a:xfrm>
            <a:off x="237623" y="233917"/>
            <a:ext cx="1845447" cy="1182759"/>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149870231"/>
              </p:ext>
            </p:extLst>
          </p:nvPr>
        </p:nvGraphicFramePr>
        <p:xfrm>
          <a:off x="237624" y="1543986"/>
          <a:ext cx="11694546" cy="5577840"/>
        </p:xfrm>
        <a:graphic>
          <a:graphicData uri="http://schemas.openxmlformats.org/drawingml/2006/table">
            <a:tbl>
              <a:tblPr firstRow="1" bandRow="1">
                <a:tableStyleId>{5C22544A-7EE6-4342-B048-85BDC9FD1C3A}</a:tableStyleId>
              </a:tblPr>
              <a:tblGrid>
                <a:gridCol w="11694546"/>
              </a:tblGrid>
              <a:tr h="5111641">
                <a:tc>
                  <a:txBody>
                    <a:bodyPr/>
                    <a:lstStyle/>
                    <a:p>
                      <a:pPr marL="342900" indent="-342900" algn="just">
                        <a:buAutoNum type="arabicPeriod"/>
                      </a:pPr>
                      <a:r>
                        <a:rPr lang="es-EC" baseline="0" dirty="0" smtClean="0"/>
                        <a:t>Se ha servido a la colectividad con altura, ética y disponibilidad. Cabe destacar que es un medio ciertamente independiente en su servicio y filosofía , pero en la administración es independiente, no financia ni auspicia la empresa privada y menos  </a:t>
                      </a:r>
                      <a:r>
                        <a:rPr lang="es-EC" baseline="0" dirty="0" err="1" smtClean="0"/>
                        <a:t>ONGs</a:t>
                      </a:r>
                      <a:endParaRPr lang="es-EC" baseline="0" dirty="0" smtClean="0"/>
                    </a:p>
                    <a:p>
                      <a:pPr marL="342900" indent="-342900" algn="just">
                        <a:buAutoNum type="arabicPeriod"/>
                      </a:pPr>
                      <a:r>
                        <a:rPr lang="es-EC" baseline="0" dirty="0" smtClean="0"/>
                        <a:t>Se ha mantenido una buena comunicación con la Sociedad de Santa Cruz y sus Islas Galápagos.</a:t>
                      </a:r>
                    </a:p>
                    <a:p>
                      <a:pPr marL="342900" indent="-342900" algn="just">
                        <a:buAutoNum type="arabicPeriod"/>
                      </a:pPr>
                      <a:r>
                        <a:rPr lang="es-EC" baseline="0" dirty="0" smtClean="0"/>
                        <a:t>La programación religiosa se mantiene independientemente a que responda al crecimiento económico, pero si a la identidad de la emisora como parte de la Iglesia Católica y regentada por la Orden Franciscana en el Ecuador, al no ser rentable y no contar con donaciones para su sustentabilidad recurrimos a </a:t>
                      </a:r>
                      <a:r>
                        <a:rPr lang="es-EC" baseline="0" dirty="0" err="1" smtClean="0"/>
                        <a:t>Ewtn</a:t>
                      </a:r>
                      <a:r>
                        <a:rPr lang="es-EC" baseline="0" dirty="0" smtClean="0"/>
                        <a:t> para complementar nuestros espacios radiales.</a:t>
                      </a:r>
                      <a:endParaRPr lang="es-EC" baseline="0" dirty="0" smtClean="0"/>
                    </a:p>
                    <a:p>
                      <a:pPr marL="342900" indent="-342900" algn="just">
                        <a:buAutoNum type="arabicPeriod"/>
                      </a:pPr>
                      <a:r>
                        <a:rPr lang="es-EC" baseline="0" dirty="0" smtClean="0"/>
                        <a:t>Es de conocimiento público que la estación radial se ha movido hasta el momento, con recursos propios haciendo que sea flexible hasta donde sus capacidades lo permite.</a:t>
                      </a:r>
                    </a:p>
                    <a:p>
                      <a:pPr marL="342900" indent="-342900" algn="just">
                        <a:buAutoNum type="arabicPeriod"/>
                      </a:pPr>
                      <a:r>
                        <a:rPr lang="es-EC" baseline="0" dirty="0" smtClean="0"/>
                        <a:t>En el talento humano se cuenta con la mínima expresión, ya que al ampliar significaría gastos onerosos.</a:t>
                      </a:r>
                    </a:p>
                    <a:p>
                      <a:pPr marL="342900" indent="-342900" algn="just">
                        <a:buAutoNum type="arabicPeriod"/>
                      </a:pPr>
                      <a:r>
                        <a:rPr lang="es-EC" baseline="0" dirty="0" smtClean="0"/>
                        <a:t>La sociedad </a:t>
                      </a:r>
                      <a:r>
                        <a:rPr lang="es-EC" baseline="0" dirty="0" smtClean="0"/>
                        <a:t>Galapagueña </a:t>
                      </a:r>
                      <a:r>
                        <a:rPr lang="es-EC" baseline="0" dirty="0" smtClean="0"/>
                        <a:t>se ha servido de sus funciones, instalaciones, que le han permitido dar a conocer sus proyectos particulares.</a:t>
                      </a:r>
                    </a:p>
                    <a:p>
                      <a:pPr marL="342900" indent="-342900" algn="just">
                        <a:buAutoNum type="arabicPeriod"/>
                      </a:pPr>
                      <a:r>
                        <a:rPr lang="es-EC" baseline="0" dirty="0" smtClean="0"/>
                        <a:t>Es importante seguir promoviendo en Radio Santa Cruz que esté al servicio de la colectividad, pero no por ello se haga un servicio gratuito, ya que el mismo no justifica las responsabilidades que se debe cumplir con el Estado especialmente las responsabilidades tributarias, es importante que la colectividad colabore para la sostenibilidad del mismo.</a:t>
                      </a:r>
                    </a:p>
                    <a:p>
                      <a:pPr marL="342900" indent="-342900">
                        <a:buAutoNum type="arabicPeriod"/>
                      </a:pPr>
                      <a:endParaRPr lang="es-EC" baseline="0" dirty="0" smtClean="0"/>
                    </a:p>
                    <a:p>
                      <a:pPr marL="342900" indent="-342900">
                        <a:buAutoNum type="arabicPeriod"/>
                      </a:pPr>
                      <a:endParaRPr lang="es-EC" baseline="0" dirty="0" smtClean="0"/>
                    </a:p>
                    <a:p>
                      <a:pPr marL="342900" indent="-342900">
                        <a:buAutoNum type="arabicPeriod"/>
                      </a:pPr>
                      <a:endParaRPr lang="es-EC" dirty="0"/>
                    </a:p>
                  </a:txBody>
                  <a:tcPr/>
                </a:tc>
              </a:tr>
            </a:tbl>
          </a:graphicData>
        </a:graphic>
      </p:graphicFrame>
    </p:spTree>
    <p:extLst>
      <p:ext uri="{BB962C8B-B14F-4D97-AF65-F5344CB8AC3E}">
        <p14:creationId xmlns:p14="http://schemas.microsoft.com/office/powerpoint/2010/main" val="185815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29823" y="597127"/>
            <a:ext cx="7305205" cy="923330"/>
          </a:xfrm>
          <a:prstGeom prst="rect">
            <a:avLst/>
          </a:prstGeom>
          <a:noFill/>
        </p:spPr>
        <p:txBody>
          <a:bodyPr wrap="none">
            <a:spAutoFit/>
          </a:bodyPr>
          <a:lstStyle/>
          <a:p>
            <a:pPr algn="ctr">
              <a:defRPr/>
            </a:pPr>
            <a:r>
              <a:rPr lang="es-ES" sz="5400" b="1" dirty="0" smtClean="0">
                <a:ln w="0"/>
                <a:solidFill>
                  <a:schemeClr val="accent1"/>
                </a:solidFill>
                <a:effectLst>
                  <a:outerShdw blurRad="38100" dist="25400" dir="5400000" algn="ctr" rotWithShape="0">
                    <a:srgbClr val="6E747A">
                      <a:alpha val="43000"/>
                    </a:srgbClr>
                  </a:outerShdw>
                </a:effectLst>
                <a:latin typeface="Bookman Old Style" pitchFamily="18" charset="0"/>
              </a:rPr>
              <a:t>AGRADECIMIENTO </a:t>
            </a:r>
            <a:endParaRPr lang="es-ES" sz="5400" b="1" dirty="0">
              <a:ln w="0"/>
              <a:solidFill>
                <a:schemeClr val="accent1"/>
              </a:solidFill>
              <a:effectLst>
                <a:outerShdw blurRad="38100" dist="25400" dir="5400000" algn="ctr" rotWithShape="0">
                  <a:srgbClr val="6E747A">
                    <a:alpha val="43000"/>
                  </a:srgbClr>
                </a:outerShdw>
              </a:effectLst>
              <a:latin typeface="Bookman Old Style" pitchFamily="18" charset="0"/>
            </a:endParaRPr>
          </a:p>
        </p:txBody>
      </p:sp>
      <p:pic>
        <p:nvPicPr>
          <p:cNvPr id="5" name="Imagen 4"/>
          <p:cNvPicPr>
            <a:picLocks noChangeAspect="1"/>
          </p:cNvPicPr>
          <p:nvPr/>
        </p:nvPicPr>
        <p:blipFill>
          <a:blip r:embed="rId2"/>
          <a:stretch>
            <a:fillRect/>
          </a:stretch>
        </p:blipFill>
        <p:spPr>
          <a:xfrm>
            <a:off x="237623" y="233917"/>
            <a:ext cx="1845447" cy="1286540"/>
          </a:xfrm>
          <a:prstGeom prst="rect">
            <a:avLst/>
          </a:prstGeom>
        </p:spPr>
      </p:pic>
      <p:sp>
        <p:nvSpPr>
          <p:cNvPr id="2" name="CuadroTexto 1"/>
          <p:cNvSpPr txBox="1"/>
          <p:nvPr/>
        </p:nvSpPr>
        <p:spPr>
          <a:xfrm>
            <a:off x="1244185" y="2047164"/>
            <a:ext cx="9788576" cy="4247317"/>
          </a:xfrm>
          <a:prstGeom prst="rect">
            <a:avLst/>
          </a:prstGeom>
          <a:noFill/>
        </p:spPr>
        <p:txBody>
          <a:bodyPr wrap="square" rtlCol="0">
            <a:spAutoFit/>
          </a:bodyPr>
          <a:lstStyle/>
          <a:p>
            <a:pPr algn="just"/>
            <a:r>
              <a:rPr lang="es-EC" dirty="0" smtClean="0"/>
              <a:t>Un  agradecimiento sincero a Dios por estos 47 años de vida Institucional que lleva la radio, a la inspiración de su mentor Mons. Víctor Maldonado; de la misma manera a la sociedad </a:t>
            </a:r>
            <a:r>
              <a:rPr lang="es-EC" dirty="0" smtClean="0"/>
              <a:t>Santa </a:t>
            </a:r>
            <a:r>
              <a:rPr lang="es-EC" dirty="0"/>
              <a:t>C</a:t>
            </a:r>
            <a:r>
              <a:rPr lang="es-EC" dirty="0" smtClean="0"/>
              <a:t>ruceña </a:t>
            </a:r>
            <a:r>
              <a:rPr lang="es-EC" dirty="0" smtClean="0"/>
              <a:t>por formar parte de este hecho histórico de radio, por sus aportes en las cuñas publicitarias, por referirse a ella en los momentos de difícil situación: humana, familiar, personal; así también a la Orden Franciscana en el Ecuador por habernos permitido ser parte de este momento de trabajo de evangelización y cooperación con el bienestar social.</a:t>
            </a:r>
          </a:p>
          <a:p>
            <a:pPr algn="just"/>
            <a:r>
              <a:rPr lang="es-EC" dirty="0" smtClean="0"/>
              <a:t>Es meritorio una vez mas resaltar el aporte del GAD Municipal de Santa Cruz, que nos ha permitido sostenernos de alguna manera hasta la actualidad, nuestra oración y gratitud por el burgomaestre presente y los anteriores como los posteriores. Y desde luego renovar compromisos y lazos de trabajo en conjunto por el bien de la colectividad, hacemos loor porque cada día sigamos construyendo ecos de vida nueva y desde luego mantener no solo el prestigio de la Institución sino sobre todo para que seamos capaces de transmitir la información verás y oportuna. Gracias a todos ustedes por sumarse en la vida comunicacional, gracias por lo realizado hasta el momento, y lo que se pueda hacer mañana. Dios muestre su camino, porque el nuestro ya lo conocemos hasta Hoy. Paz y Bien . Muchas gracias.</a:t>
            </a:r>
            <a:endParaRPr lang="es-EC" dirty="0"/>
          </a:p>
        </p:txBody>
      </p:sp>
    </p:spTree>
    <p:extLst>
      <p:ext uri="{BB962C8B-B14F-4D97-AF65-F5344CB8AC3E}">
        <p14:creationId xmlns:p14="http://schemas.microsoft.com/office/powerpoint/2010/main" val="5976352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CuadroTexto"/>
          <p:cNvSpPr txBox="1">
            <a:spLocks noChangeArrowheads="1"/>
          </p:cNvSpPr>
          <p:nvPr/>
        </p:nvSpPr>
        <p:spPr bwMode="auto">
          <a:xfrm>
            <a:off x="2083070" y="2324533"/>
            <a:ext cx="7751928"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ES" sz="2000" dirty="0">
                <a:latin typeface="Bookman Old Style" pitchFamily="18" charset="0"/>
              </a:rPr>
              <a:t>Radio Santa Cruz 88.7 FM, </a:t>
            </a:r>
            <a:r>
              <a:rPr lang="es-ES" sz="2000" dirty="0" smtClean="0">
                <a:latin typeface="Bookman Old Style" pitchFamily="18" charset="0"/>
              </a:rPr>
              <a:t>forma parte </a:t>
            </a:r>
            <a:r>
              <a:rPr lang="es-ES" sz="2000" dirty="0">
                <a:latin typeface="Bookman Old Style" pitchFamily="18" charset="0"/>
              </a:rPr>
              <a:t>de la </a:t>
            </a:r>
            <a:r>
              <a:rPr lang="es-ES" sz="2000" b="1" dirty="0">
                <a:latin typeface="Bookman Old Style" pitchFamily="18" charset="0"/>
              </a:rPr>
              <a:t>ASOCIACIÓN DE PARTICIPACIÓN SOCIAL DE LA ORDEN FRANCISCANA SEGLAR </a:t>
            </a:r>
            <a:r>
              <a:rPr lang="es-ES" sz="2000" b="1" dirty="0" smtClean="0">
                <a:latin typeface="Bookman Old Style" pitchFamily="18" charset="0"/>
              </a:rPr>
              <a:t>O.F.S</a:t>
            </a:r>
            <a:r>
              <a:rPr lang="es-ES" sz="2000" dirty="0" smtClean="0">
                <a:latin typeface="Bookman Old Style" pitchFamily="18" charset="0"/>
              </a:rPr>
              <a:t>, organización </a:t>
            </a:r>
            <a:r>
              <a:rPr lang="es-ES" sz="2000" dirty="0">
                <a:latin typeface="Bookman Old Style" pitchFamily="18" charset="0"/>
              </a:rPr>
              <a:t>religiosa sin fines de lucro. Su representante legal y persona responsable a efectos de </a:t>
            </a:r>
            <a:r>
              <a:rPr lang="es-ES" sz="2000" dirty="0" smtClean="0">
                <a:latin typeface="Bookman Old Style" pitchFamily="18" charset="0"/>
              </a:rPr>
              <a:t>notificaciones es la </a:t>
            </a:r>
            <a:r>
              <a:rPr lang="es-ES" sz="2000" dirty="0">
                <a:latin typeface="Bookman Old Style" pitchFamily="18" charset="0"/>
              </a:rPr>
              <a:t>Sra. </a:t>
            </a:r>
            <a:r>
              <a:rPr lang="es-ES" sz="2000" b="1" dirty="0" smtClean="0">
                <a:latin typeface="Bookman Old Style" pitchFamily="18" charset="0"/>
              </a:rPr>
              <a:t>María Inés Urgiles Urgiles</a:t>
            </a:r>
            <a:r>
              <a:rPr lang="es-ES" sz="2000" dirty="0" smtClean="0">
                <a:latin typeface="Bookman Old Style" pitchFamily="18" charset="0"/>
              </a:rPr>
              <a:t>, </a:t>
            </a:r>
            <a:r>
              <a:rPr lang="es-ES" sz="2000" dirty="0">
                <a:latin typeface="Bookman Old Style" pitchFamily="18" charset="0"/>
              </a:rPr>
              <a:t>como representante legal y director </a:t>
            </a:r>
            <a:r>
              <a:rPr lang="es-ES" sz="2000" dirty="0" smtClean="0">
                <a:latin typeface="Bookman Old Style" pitchFamily="18" charset="0"/>
              </a:rPr>
              <a:t>delegado desde el año 2019 es Fr. Nelson Robalino OFM.</a:t>
            </a:r>
            <a:endParaRPr lang="en-US" altLang="es-EC" sz="1400" dirty="0">
              <a:latin typeface="Bookman Old Style" pitchFamily="18" charset="0"/>
            </a:endParaRPr>
          </a:p>
          <a:p>
            <a:pPr eaLnBrk="1" hangingPunct="1"/>
            <a:endParaRPr lang="en-US" altLang="es-EC" sz="1200" dirty="0">
              <a:latin typeface="Gill Sans MT" panose="020B0502020104020203" pitchFamily="34" charset="0"/>
            </a:endParaRPr>
          </a:p>
        </p:txBody>
      </p:sp>
      <p:sp>
        <p:nvSpPr>
          <p:cNvPr id="5" name="4 Rectángulo"/>
          <p:cNvSpPr/>
          <p:nvPr/>
        </p:nvSpPr>
        <p:spPr>
          <a:xfrm>
            <a:off x="3941558" y="1153054"/>
            <a:ext cx="4034951" cy="769441"/>
          </a:xfrm>
          <a:prstGeom prst="rect">
            <a:avLst/>
          </a:prstGeom>
          <a:noFill/>
        </p:spPr>
        <p:txBody>
          <a:bodyPr wrap="none">
            <a:spAutoFit/>
          </a:bodyPr>
          <a:lstStyle/>
          <a:p>
            <a:pPr algn="ctr">
              <a:defRPr/>
            </a:pPr>
            <a:r>
              <a:rPr lang="es-ES" sz="4400" b="1" dirty="0">
                <a:ln w="0"/>
                <a:solidFill>
                  <a:schemeClr val="accent1"/>
                </a:solidFill>
                <a:effectLst>
                  <a:outerShdw blurRad="38100" dist="25400" dir="5400000" algn="ctr" rotWithShape="0">
                    <a:srgbClr val="6E747A">
                      <a:alpha val="43000"/>
                    </a:srgbClr>
                  </a:outerShdw>
                </a:effectLst>
              </a:rPr>
              <a:t>PRESENTACIÓN</a:t>
            </a:r>
            <a:r>
              <a:rPr lang="es-E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p:txBody>
      </p:sp>
      <p:pic>
        <p:nvPicPr>
          <p:cNvPr id="2" name="Imagen 1"/>
          <p:cNvPicPr>
            <a:picLocks noChangeAspect="1"/>
          </p:cNvPicPr>
          <p:nvPr/>
        </p:nvPicPr>
        <p:blipFill rotWithShape="1">
          <a:blip r:embed="rId3"/>
          <a:srcRect b="2061"/>
          <a:stretch/>
        </p:blipFill>
        <p:spPr>
          <a:xfrm>
            <a:off x="226048" y="233917"/>
            <a:ext cx="1845447" cy="1260032"/>
          </a:xfrm>
          <a:prstGeom prst="rect">
            <a:avLst/>
          </a:prstGeom>
        </p:spPr>
      </p:pic>
    </p:spTree>
    <p:extLst>
      <p:ext uri="{BB962C8B-B14F-4D97-AF65-F5344CB8AC3E}">
        <p14:creationId xmlns:p14="http://schemas.microsoft.com/office/powerpoint/2010/main" val="406310204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1000" fill="hold"/>
                                        <p:tgtEl>
                                          <p:spTgt spid="9218"/>
                                        </p:tgtEl>
                                        <p:attrNameLst>
                                          <p:attrName>ppt_w</p:attrName>
                                        </p:attrNameLst>
                                      </p:cBhvr>
                                      <p:tavLst>
                                        <p:tav tm="0">
                                          <p:val>
                                            <p:strVal val="#ppt_w*0.70"/>
                                          </p:val>
                                        </p:tav>
                                        <p:tav tm="100000">
                                          <p:val>
                                            <p:strVal val="#ppt_w"/>
                                          </p:val>
                                        </p:tav>
                                      </p:tavLst>
                                    </p:anim>
                                    <p:anim calcmode="lin" valueType="num">
                                      <p:cBhvr>
                                        <p:cTn id="13" dur="1000" fill="hold"/>
                                        <p:tgtEl>
                                          <p:spTgt spid="9218"/>
                                        </p:tgtEl>
                                        <p:attrNameLst>
                                          <p:attrName>ppt_h</p:attrName>
                                        </p:attrNameLst>
                                      </p:cBhvr>
                                      <p:tavLst>
                                        <p:tav tm="0">
                                          <p:val>
                                            <p:strVal val="#ppt_h"/>
                                          </p:val>
                                        </p:tav>
                                        <p:tav tm="100000">
                                          <p:val>
                                            <p:strVal val="#ppt_h"/>
                                          </p:val>
                                        </p:tav>
                                      </p:tavLst>
                                    </p:anim>
                                    <p:animEffect transition="in" filter="fade">
                                      <p:cBhvr>
                                        <p:cTn id="14"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4652963"/>
            <a:ext cx="6481763" cy="1800225"/>
          </a:xfrm>
        </p:spPr>
        <p:txBody>
          <a:bodyPr/>
          <a:lstStyle/>
          <a:p>
            <a:pPr algn="ctr">
              <a:defRPr/>
            </a:pPr>
            <a:r>
              <a:rPr lang="es-EC" dirty="0" smtClean="0">
                <a:solidFill>
                  <a:schemeClr val="bg2">
                    <a:lumMod val="10000"/>
                  </a:schemeClr>
                </a:solidFill>
              </a:rPr>
              <a:t/>
            </a:r>
            <a:br>
              <a:rPr lang="es-EC" dirty="0" smtClean="0">
                <a:solidFill>
                  <a:schemeClr val="bg2">
                    <a:lumMod val="10000"/>
                  </a:schemeClr>
                </a:solidFill>
              </a:rPr>
            </a:br>
            <a:endParaRPr lang="es-EC" dirty="0">
              <a:solidFill>
                <a:schemeClr val="bg2">
                  <a:lumMod val="10000"/>
                </a:schemeClr>
              </a:solidFill>
            </a:endParaRPr>
          </a:p>
        </p:txBody>
      </p:sp>
      <p:sp>
        <p:nvSpPr>
          <p:cNvPr id="3" name="2 Rectángulo"/>
          <p:cNvSpPr/>
          <p:nvPr/>
        </p:nvSpPr>
        <p:spPr>
          <a:xfrm>
            <a:off x="5033256" y="719734"/>
            <a:ext cx="2411237" cy="923330"/>
          </a:xfrm>
          <a:prstGeom prst="rect">
            <a:avLst/>
          </a:prstGeom>
          <a:noFill/>
        </p:spPr>
        <p:txBody>
          <a:bodyPr wrap="none">
            <a:spAutoFit/>
          </a:bodyPr>
          <a:lstStyle/>
          <a:p>
            <a:pPr algn="ctr">
              <a:defRPr/>
            </a:pPr>
            <a:r>
              <a:rPr lang="es-ES" sz="5400" b="1" dirty="0">
                <a:ln w="0"/>
                <a:solidFill>
                  <a:schemeClr val="accent1"/>
                </a:solidFill>
                <a:effectLst>
                  <a:outerShdw blurRad="38100" dist="25400" dir="5400000" algn="ctr" rotWithShape="0">
                    <a:srgbClr val="6E747A">
                      <a:alpha val="43000"/>
                    </a:srgbClr>
                  </a:outerShdw>
                </a:effectLst>
              </a:rPr>
              <a:t>MISIÓN</a:t>
            </a:r>
            <a:endParaRPr lang="es-ES" sz="5400" b="1" dirty="0">
              <a:ln w="17780" cmpd="sng">
                <a:solidFill>
                  <a:srgbClr val="00B050"/>
                </a:solidFill>
                <a:prstDash val="solid"/>
                <a:miter lim="800000"/>
              </a:ln>
              <a:solidFill>
                <a:srgbClr val="99FF99"/>
              </a:solidFill>
              <a:effectLst>
                <a:outerShdw blurRad="50800" algn="tl" rotWithShape="0">
                  <a:srgbClr val="000000"/>
                </a:outerShdw>
              </a:effectLst>
            </a:endParaRPr>
          </a:p>
        </p:txBody>
      </p:sp>
      <p:sp>
        <p:nvSpPr>
          <p:cNvPr id="10244" name="4 CuadroTexto"/>
          <p:cNvSpPr txBox="1">
            <a:spLocks noChangeArrowheads="1"/>
          </p:cNvSpPr>
          <p:nvPr/>
        </p:nvSpPr>
        <p:spPr bwMode="auto">
          <a:xfrm>
            <a:off x="2123718" y="2100696"/>
            <a:ext cx="8230312"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C" altLang="es-EC" sz="2400" dirty="0">
                <a:latin typeface="Bookman Old Style" panose="02050604050505020204" pitchFamily="18" charset="0"/>
              </a:rPr>
              <a:t>Evangelizar, informar, educar  y entretener a su audiencia en  Puerto Ayora y la Provincia Insular de Galápagos con un mensaje claro y directo, basado en los valores humanos, cristianos y franciscanos, que se derivan del Evangelio de Jesucristo, de la Constitución de la República promoviendo el buen vivir  de la sociedad en armonía con la naturaleza.</a:t>
            </a:r>
            <a:endParaRPr lang="en-US" altLang="es-EC" sz="2400" dirty="0">
              <a:latin typeface="Bookman Old Style" panose="02050604050505020204" pitchFamily="18" charset="0"/>
            </a:endParaRPr>
          </a:p>
          <a:p>
            <a:pPr eaLnBrk="1" hangingPunct="1"/>
            <a:endParaRPr lang="en-US" altLang="es-EC" dirty="0">
              <a:latin typeface="Gill Sans MT" panose="020B0502020104020203" pitchFamily="34" charset="0"/>
            </a:endParaRPr>
          </a:p>
        </p:txBody>
      </p:sp>
      <p:pic>
        <p:nvPicPr>
          <p:cNvPr id="5" name="Imagen 4"/>
          <p:cNvPicPr>
            <a:picLocks noChangeAspect="1"/>
          </p:cNvPicPr>
          <p:nvPr/>
        </p:nvPicPr>
        <p:blipFill rotWithShape="1">
          <a:blip r:embed="rId3"/>
          <a:srcRect b="1974"/>
          <a:stretch/>
        </p:blipFill>
        <p:spPr>
          <a:xfrm>
            <a:off x="195093" y="181293"/>
            <a:ext cx="1845447" cy="1261141"/>
          </a:xfrm>
          <a:prstGeom prst="rect">
            <a:avLst/>
          </a:prstGeom>
        </p:spPr>
      </p:pic>
    </p:spTree>
    <p:extLst>
      <p:ext uri="{BB962C8B-B14F-4D97-AF65-F5344CB8AC3E}">
        <p14:creationId xmlns:p14="http://schemas.microsoft.com/office/powerpoint/2010/main" val="16923979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p:cTn id="12" dur="1000" fill="hold"/>
                                        <p:tgtEl>
                                          <p:spTgt spid="10244"/>
                                        </p:tgtEl>
                                        <p:attrNameLst>
                                          <p:attrName>ppt_w</p:attrName>
                                        </p:attrNameLst>
                                      </p:cBhvr>
                                      <p:tavLst>
                                        <p:tav tm="0">
                                          <p:val>
                                            <p:strVal val="#ppt_w*0.70"/>
                                          </p:val>
                                        </p:tav>
                                        <p:tav tm="100000">
                                          <p:val>
                                            <p:strVal val="#ppt_w"/>
                                          </p:val>
                                        </p:tav>
                                      </p:tavLst>
                                    </p:anim>
                                    <p:anim calcmode="lin" valueType="num">
                                      <p:cBhvr>
                                        <p:cTn id="13" dur="1000" fill="hold"/>
                                        <p:tgtEl>
                                          <p:spTgt spid="10244"/>
                                        </p:tgtEl>
                                        <p:attrNameLst>
                                          <p:attrName>ppt_h</p:attrName>
                                        </p:attrNameLst>
                                      </p:cBhvr>
                                      <p:tavLst>
                                        <p:tav tm="0">
                                          <p:val>
                                            <p:strVal val="#ppt_h"/>
                                          </p:val>
                                        </p:tav>
                                        <p:tav tm="100000">
                                          <p:val>
                                            <p:strVal val="#ppt_h"/>
                                          </p:val>
                                        </p:tav>
                                      </p:tavLst>
                                    </p:anim>
                                    <p:animEffect transition="in" filter="fade">
                                      <p:cBhvr>
                                        <p:cTn id="14"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4652963"/>
            <a:ext cx="6481763" cy="1800225"/>
          </a:xfrm>
        </p:spPr>
        <p:txBody>
          <a:bodyPr/>
          <a:lstStyle/>
          <a:p>
            <a:pPr algn="ctr">
              <a:defRPr/>
            </a:pPr>
            <a:r>
              <a:rPr lang="es-EC" dirty="0" smtClean="0">
                <a:solidFill>
                  <a:schemeClr val="bg2">
                    <a:lumMod val="10000"/>
                  </a:schemeClr>
                </a:solidFill>
              </a:rPr>
              <a:t/>
            </a:r>
            <a:br>
              <a:rPr lang="es-EC" dirty="0" smtClean="0">
                <a:solidFill>
                  <a:schemeClr val="bg2">
                    <a:lumMod val="10000"/>
                  </a:schemeClr>
                </a:solidFill>
              </a:rPr>
            </a:br>
            <a:endParaRPr lang="es-EC" dirty="0">
              <a:solidFill>
                <a:schemeClr val="bg2">
                  <a:lumMod val="10000"/>
                </a:schemeClr>
              </a:solidFill>
            </a:endParaRPr>
          </a:p>
        </p:txBody>
      </p:sp>
      <p:sp>
        <p:nvSpPr>
          <p:cNvPr id="12291" name="4 CuadroTexto"/>
          <p:cNvSpPr txBox="1">
            <a:spLocks noChangeArrowheads="1"/>
          </p:cNvSpPr>
          <p:nvPr/>
        </p:nvSpPr>
        <p:spPr bwMode="auto">
          <a:xfrm>
            <a:off x="2117939" y="2436972"/>
            <a:ext cx="809312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C" altLang="es-EC" sz="2400" dirty="0">
                <a:latin typeface="Bookman Old Style" panose="02050604050505020204" pitchFamily="18" charset="0"/>
              </a:rPr>
              <a:t>Liderar a nivel provincial la comunicación y la evangelización con profesionalismo, imparcialidad, criterio cristiano y responsabilidad social con miras al buen vivir de todas las personas mediante la práctica de los valores.</a:t>
            </a:r>
            <a:endParaRPr lang="en-US" altLang="es-EC" sz="2400" dirty="0">
              <a:latin typeface="Bookman Old Style" panose="02050604050505020204" pitchFamily="18" charset="0"/>
            </a:endParaRPr>
          </a:p>
          <a:p>
            <a:pPr eaLnBrk="1" hangingPunct="1"/>
            <a:endParaRPr lang="en-US" altLang="es-EC" dirty="0">
              <a:latin typeface="Gill Sans MT" panose="020B0502020104020203" pitchFamily="34" charset="0"/>
            </a:endParaRPr>
          </a:p>
        </p:txBody>
      </p:sp>
      <p:sp>
        <p:nvSpPr>
          <p:cNvPr id="6" name="5 Rectángulo"/>
          <p:cNvSpPr/>
          <p:nvPr/>
        </p:nvSpPr>
        <p:spPr>
          <a:xfrm>
            <a:off x="5013384" y="928670"/>
            <a:ext cx="2302233" cy="923330"/>
          </a:xfrm>
          <a:prstGeom prst="rect">
            <a:avLst/>
          </a:prstGeom>
          <a:noFill/>
        </p:spPr>
        <p:txBody>
          <a:bodyPr wrap="none">
            <a:spAutoFit/>
          </a:bodyPr>
          <a:lstStyle/>
          <a:p>
            <a:pPr algn="ctr">
              <a:defRPr/>
            </a:pPr>
            <a:r>
              <a:rPr lang="es-ES" sz="5400" b="1" dirty="0">
                <a:ln w="0"/>
                <a:solidFill>
                  <a:schemeClr val="accent1"/>
                </a:solidFill>
                <a:effectLst>
                  <a:outerShdw blurRad="38100" dist="25400" dir="5400000" algn="ctr" rotWithShape="0">
                    <a:srgbClr val="6E747A">
                      <a:alpha val="43000"/>
                    </a:srgbClr>
                  </a:outerShdw>
                </a:effectLst>
              </a:rPr>
              <a:t>VISIÓN</a:t>
            </a:r>
            <a:endParaRPr lang="es-ES" sz="5400" b="1" dirty="0">
              <a:ln w="17780" cmpd="sng">
                <a:solidFill>
                  <a:srgbClr val="00B050"/>
                </a:solidFill>
                <a:prstDash val="solid"/>
                <a:miter lim="800000"/>
              </a:ln>
              <a:solidFill>
                <a:srgbClr val="99FF99"/>
              </a:solidFill>
              <a:effectLst>
                <a:outerShdw blurRad="50800" algn="tl" rotWithShape="0">
                  <a:srgbClr val="000000"/>
                </a:outerShdw>
              </a:effectLst>
            </a:endParaRPr>
          </a:p>
        </p:txBody>
      </p:sp>
      <p:pic>
        <p:nvPicPr>
          <p:cNvPr id="5" name="Imagen 4"/>
          <p:cNvPicPr>
            <a:picLocks noChangeAspect="1"/>
          </p:cNvPicPr>
          <p:nvPr/>
        </p:nvPicPr>
        <p:blipFill rotWithShape="1">
          <a:blip r:embed="rId3"/>
          <a:srcRect b="2061"/>
          <a:stretch/>
        </p:blipFill>
        <p:spPr>
          <a:xfrm>
            <a:off x="226048" y="233917"/>
            <a:ext cx="1845447" cy="1260032"/>
          </a:xfrm>
          <a:prstGeom prst="rect">
            <a:avLst/>
          </a:prstGeom>
        </p:spPr>
      </p:pic>
    </p:spTree>
    <p:extLst>
      <p:ext uri="{BB962C8B-B14F-4D97-AF65-F5344CB8AC3E}">
        <p14:creationId xmlns:p14="http://schemas.microsoft.com/office/powerpoint/2010/main" val="293584988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6351588" y="2428875"/>
            <a:ext cx="5840412" cy="1800225"/>
          </a:xfrm>
        </p:spPr>
        <p:txBody>
          <a:bodyPr>
            <a:normAutofit fontScale="90000"/>
          </a:bodyPr>
          <a:lstStyle/>
          <a:p>
            <a:pPr algn="ctr">
              <a:defRPr/>
            </a:pPr>
            <a:r>
              <a:rPr lang="es-EC" dirty="0" smtClean="0">
                <a:solidFill>
                  <a:schemeClr val="bg2">
                    <a:lumMod val="10000"/>
                  </a:schemeClr>
                </a:solidFill>
              </a:rPr>
              <a:t/>
            </a:r>
            <a:br>
              <a:rPr lang="es-EC" dirty="0" smtClean="0">
                <a:solidFill>
                  <a:schemeClr val="bg2">
                    <a:lumMod val="10000"/>
                  </a:schemeClr>
                </a:solidFill>
              </a:rPr>
            </a:br>
            <a:r>
              <a:rPr lang="es-EC" dirty="0" smtClean="0">
                <a:solidFill>
                  <a:schemeClr val="bg2">
                    <a:lumMod val="10000"/>
                  </a:schemeClr>
                </a:solidFill>
              </a:rPr>
              <a:t/>
            </a:r>
            <a:br>
              <a:rPr lang="es-EC" dirty="0" smtClean="0">
                <a:solidFill>
                  <a:schemeClr val="bg2">
                    <a:lumMod val="10000"/>
                  </a:schemeClr>
                </a:solidFill>
              </a:rPr>
            </a:br>
            <a:endParaRPr lang="es-EC" dirty="0">
              <a:solidFill>
                <a:schemeClr val="bg2">
                  <a:lumMod val="10000"/>
                </a:schemeClr>
              </a:solidFill>
            </a:endParaRPr>
          </a:p>
        </p:txBody>
      </p:sp>
      <p:sp>
        <p:nvSpPr>
          <p:cNvPr id="14339" name="4 CuadroTexto"/>
          <p:cNvSpPr txBox="1">
            <a:spLocks noChangeArrowheads="1"/>
          </p:cNvSpPr>
          <p:nvPr/>
        </p:nvSpPr>
        <p:spPr bwMode="auto">
          <a:xfrm>
            <a:off x="2540379" y="2306798"/>
            <a:ext cx="762241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C" altLang="es-EC" sz="2400" dirty="0">
                <a:latin typeface="Bookman Old Style" panose="02050604050505020204" pitchFamily="18" charset="0"/>
              </a:rPr>
              <a:t>Anunciar de un modo explícito e implícito la Buena Nueva de Dios con una programación de calidad, siguiendo las orientaciones de la Iglesia Católica, de la Constitución de la República y de la Comunidad Franciscana en orden a la construcción de una sociedad del buen vivir.</a:t>
            </a:r>
            <a:endParaRPr lang="en-US" altLang="es-EC" sz="2400" dirty="0">
              <a:latin typeface="Bookman Old Style" panose="02050604050505020204" pitchFamily="18" charset="0"/>
            </a:endParaRPr>
          </a:p>
          <a:p>
            <a:pPr eaLnBrk="1" hangingPunct="1"/>
            <a:endParaRPr lang="en-US" altLang="es-EC" sz="2000" dirty="0">
              <a:latin typeface="Gill Sans MT" panose="020B0502020104020203" pitchFamily="34" charset="0"/>
            </a:endParaRPr>
          </a:p>
        </p:txBody>
      </p:sp>
      <p:sp>
        <p:nvSpPr>
          <p:cNvPr id="7" name="6 Rectángulo"/>
          <p:cNvSpPr/>
          <p:nvPr/>
        </p:nvSpPr>
        <p:spPr>
          <a:xfrm>
            <a:off x="2634030" y="905113"/>
            <a:ext cx="7171730" cy="707886"/>
          </a:xfrm>
          <a:prstGeom prst="rect">
            <a:avLst/>
          </a:prstGeom>
          <a:noFill/>
        </p:spPr>
        <p:txBody>
          <a:bodyPr>
            <a:spAutoFit/>
          </a:bodyPr>
          <a:lstStyle/>
          <a:p>
            <a:pPr algn="ctr">
              <a:defRPr/>
            </a:pPr>
            <a:r>
              <a:rPr lang="es-ES" sz="4000" b="1" dirty="0">
                <a:ln w="0"/>
                <a:solidFill>
                  <a:schemeClr val="accent1"/>
                </a:solidFill>
                <a:effectLst>
                  <a:outerShdw blurRad="38100" dist="25400" dir="5400000" algn="ctr" rotWithShape="0">
                    <a:srgbClr val="6E747A">
                      <a:alpha val="43000"/>
                    </a:srgbClr>
                  </a:outerShdw>
                </a:effectLst>
              </a:rPr>
              <a:t>OBJETIVO GENERAL</a:t>
            </a:r>
          </a:p>
        </p:txBody>
      </p:sp>
      <p:pic>
        <p:nvPicPr>
          <p:cNvPr id="5" name="Imagen 4"/>
          <p:cNvPicPr>
            <a:picLocks noChangeAspect="1"/>
          </p:cNvPicPr>
          <p:nvPr/>
        </p:nvPicPr>
        <p:blipFill rotWithShape="1">
          <a:blip r:embed="rId3"/>
          <a:srcRect b="5064"/>
          <a:stretch/>
        </p:blipFill>
        <p:spPr>
          <a:xfrm>
            <a:off x="226048" y="233917"/>
            <a:ext cx="1845447" cy="1221396"/>
          </a:xfrm>
          <a:prstGeom prst="rect">
            <a:avLst/>
          </a:prstGeom>
        </p:spPr>
      </p:pic>
    </p:spTree>
    <p:extLst>
      <p:ext uri="{BB962C8B-B14F-4D97-AF65-F5344CB8AC3E}">
        <p14:creationId xmlns:p14="http://schemas.microsoft.com/office/powerpoint/2010/main" val="349559543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22334" y="682844"/>
            <a:ext cx="3210838" cy="1077218"/>
          </a:xfrm>
          <a:prstGeom prst="rect">
            <a:avLst/>
          </a:prstGeom>
          <a:noFill/>
        </p:spPr>
        <p:txBody>
          <a:bodyPr wrap="square">
            <a:spAutoFit/>
          </a:bodyPr>
          <a:lstStyle/>
          <a:p>
            <a:pPr algn="ctr">
              <a:defRPr/>
            </a:pPr>
            <a:r>
              <a:rPr lang="es-ES" sz="3200" b="1" u="sng" dirty="0">
                <a:ln w="0"/>
                <a:solidFill>
                  <a:schemeClr val="accent1"/>
                </a:solidFill>
                <a:effectLst>
                  <a:outerShdw blurRad="38100" dist="25400" dir="5400000" algn="ctr" rotWithShape="0">
                    <a:srgbClr val="6E747A">
                      <a:alpha val="43000"/>
                    </a:srgbClr>
                  </a:outerShdw>
                </a:effectLst>
              </a:rPr>
              <a:t>ORGANIGRAMA INSTITUCIONAL </a:t>
            </a:r>
          </a:p>
        </p:txBody>
      </p:sp>
      <p:graphicFrame>
        <p:nvGraphicFramePr>
          <p:cNvPr id="5" name="Diagrama 4"/>
          <p:cNvGraphicFramePr/>
          <p:nvPr>
            <p:extLst>
              <p:ext uri="{D42A27DB-BD31-4B8C-83A1-F6EECF244321}">
                <p14:modId xmlns:p14="http://schemas.microsoft.com/office/powerpoint/2010/main" val="376299349"/>
              </p:ext>
            </p:extLst>
          </p:nvPr>
        </p:nvGraphicFramePr>
        <p:xfrm>
          <a:off x="722334" y="1240076"/>
          <a:ext cx="11745237" cy="5617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8012471" y="2988637"/>
            <a:ext cx="1467454" cy="1467454"/>
          </a:xfrm>
          <a:prstGeom prst="rect">
            <a:avLst/>
          </a:prstGeom>
        </p:spPr>
      </p:pic>
      <p:pic>
        <p:nvPicPr>
          <p:cNvPr id="7" name="Imagen 6"/>
          <p:cNvPicPr>
            <a:picLocks noChangeAspect="1"/>
          </p:cNvPicPr>
          <p:nvPr/>
        </p:nvPicPr>
        <p:blipFill rotWithShape="1">
          <a:blip r:embed="rId8"/>
          <a:srcRect l="10280"/>
          <a:stretch/>
        </p:blipFill>
        <p:spPr>
          <a:xfrm>
            <a:off x="2640169" y="3220457"/>
            <a:ext cx="1564783" cy="926540"/>
          </a:xfrm>
          <a:prstGeom prst="rect">
            <a:avLst/>
          </a:prstGeom>
        </p:spPr>
      </p:pic>
    </p:spTree>
    <p:extLst>
      <p:ext uri="{BB962C8B-B14F-4D97-AF65-F5344CB8AC3E}">
        <p14:creationId xmlns:p14="http://schemas.microsoft.com/office/powerpoint/2010/main" val="368024751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669875" y="500042"/>
            <a:ext cx="397866" cy="5940088"/>
          </a:xfrm>
          <a:prstGeom prst="rect">
            <a:avLst/>
          </a:prstGeom>
          <a:solidFill>
            <a:schemeClr val="bg1"/>
          </a:solidFill>
        </p:spPr>
        <p:txBody>
          <a:bodyPr wrap="none">
            <a:spAutoFit/>
          </a:bodyPr>
          <a:lstStyle/>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S</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I</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T</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U</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A</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C</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I</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Ó</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N</a:t>
            </a:r>
          </a:p>
          <a:p>
            <a:pPr algn="ctr">
              <a:defRPr/>
            </a:pPr>
            <a:endParaRPr lang="es-ES" sz="2000" b="1" i="1" dirty="0">
              <a:ln w="0"/>
              <a:solidFill>
                <a:schemeClr val="accent1"/>
              </a:solidFill>
              <a:effectLst>
                <a:outerShdw blurRad="38100" dist="25400" dir="5400000" algn="ctr" rotWithShape="0">
                  <a:srgbClr val="6E747A">
                    <a:alpha val="43000"/>
                  </a:srgbClr>
                </a:outerShdw>
              </a:effectLst>
              <a:latin typeface="Arial" charset="0"/>
            </a:endParaRP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E</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C</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O</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N</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Ó</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M</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I</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C</a:t>
            </a:r>
          </a:p>
          <a:p>
            <a:pPr algn="ctr">
              <a:defRPr/>
            </a:pPr>
            <a:r>
              <a:rPr lang="es-ES" sz="2000" b="1" i="1" dirty="0">
                <a:ln w="0"/>
                <a:solidFill>
                  <a:schemeClr val="accent1"/>
                </a:solidFill>
                <a:effectLst>
                  <a:outerShdw blurRad="38100" dist="25400" dir="5400000" algn="ctr" rotWithShape="0">
                    <a:srgbClr val="6E747A">
                      <a:alpha val="43000"/>
                    </a:srgbClr>
                  </a:outerShdw>
                </a:effectLst>
                <a:latin typeface="Arial" charset="0"/>
              </a:rPr>
              <a:t>A</a:t>
            </a:r>
          </a:p>
        </p:txBody>
      </p:sp>
      <p:graphicFrame>
        <p:nvGraphicFramePr>
          <p:cNvPr id="7" name="2 Tabla"/>
          <p:cNvGraphicFramePr>
            <a:graphicFrameLocks noGrp="1"/>
          </p:cNvGraphicFramePr>
          <p:nvPr>
            <p:extLst>
              <p:ext uri="{D42A27DB-BD31-4B8C-83A1-F6EECF244321}">
                <p14:modId xmlns:p14="http://schemas.microsoft.com/office/powerpoint/2010/main" val="2609787275"/>
              </p:ext>
            </p:extLst>
          </p:nvPr>
        </p:nvGraphicFramePr>
        <p:xfrm>
          <a:off x="1586076" y="1074295"/>
          <a:ext cx="5324011" cy="1501120"/>
        </p:xfrm>
        <a:graphic>
          <a:graphicData uri="http://schemas.openxmlformats.org/drawingml/2006/table">
            <a:tbl>
              <a:tblPr>
                <a:tableStyleId>{22838BEF-8BB2-4498-84A7-C5851F593DF1}</a:tableStyleId>
              </a:tblPr>
              <a:tblGrid>
                <a:gridCol w="508873"/>
                <a:gridCol w="3501919"/>
                <a:gridCol w="1313219"/>
              </a:tblGrid>
              <a:tr h="244182">
                <a:tc>
                  <a:txBody>
                    <a:bodyPr/>
                    <a:lstStyle/>
                    <a:p>
                      <a:pPr algn="ctr" fontAlgn="ctr"/>
                      <a:r>
                        <a:rPr lang="es-ES" sz="1600" b="1" u="none" strike="noStrike" dirty="0">
                          <a:latin typeface="Bookman Old Style" panose="02050604050505020204" pitchFamily="18" charset="0"/>
                        </a:rPr>
                        <a:t>N°</a:t>
                      </a:r>
                      <a:endParaRPr lang="es-ES" sz="1600" b="1" i="0" u="none" strike="noStrike" dirty="0">
                        <a:solidFill>
                          <a:srgbClr val="000000"/>
                        </a:solidFill>
                        <a:latin typeface="Bookman Old Style" panose="02050604050505020204" pitchFamily="18" charset="0"/>
                      </a:endParaRPr>
                    </a:p>
                  </a:txBody>
                  <a:tcPr marL="9525" marR="9525" marT="9520" marB="0" anchor="ctr"/>
                </a:tc>
                <a:tc>
                  <a:txBody>
                    <a:bodyPr/>
                    <a:lstStyle/>
                    <a:p>
                      <a:pPr algn="ctr" fontAlgn="ctr"/>
                      <a:r>
                        <a:rPr lang="es-ES" sz="1600" b="1" u="none" strike="noStrike" dirty="0">
                          <a:latin typeface="Bookman Old Style" panose="02050604050505020204" pitchFamily="18" charset="0"/>
                        </a:rPr>
                        <a:t>DETALLES</a:t>
                      </a:r>
                      <a:endParaRPr lang="es-ES" sz="1600" b="1" i="0" u="none" strike="noStrike" dirty="0">
                        <a:solidFill>
                          <a:srgbClr val="000000"/>
                        </a:solidFill>
                        <a:latin typeface="Bookman Old Style" panose="02050604050505020204" pitchFamily="18" charset="0"/>
                      </a:endParaRPr>
                    </a:p>
                  </a:txBody>
                  <a:tcPr marL="9525" marR="9525" marT="9520" marB="0" anchor="ctr"/>
                </a:tc>
                <a:tc>
                  <a:txBody>
                    <a:bodyPr/>
                    <a:lstStyle/>
                    <a:p>
                      <a:pPr algn="ctr" fontAlgn="ctr"/>
                      <a:r>
                        <a:rPr lang="es-ES" sz="1600" b="1" u="none" strike="noStrike" dirty="0">
                          <a:latin typeface="Bookman Old Style" panose="02050604050505020204" pitchFamily="18" charset="0"/>
                        </a:rPr>
                        <a:t>RUBROS</a:t>
                      </a:r>
                      <a:endParaRPr lang="es-ES" sz="1600" b="1" i="0" u="none" strike="noStrike" dirty="0">
                        <a:solidFill>
                          <a:srgbClr val="000000"/>
                        </a:solidFill>
                        <a:latin typeface="Bookman Old Style" panose="02050604050505020204" pitchFamily="18" charset="0"/>
                      </a:endParaRPr>
                    </a:p>
                  </a:txBody>
                  <a:tcPr marL="9525" marR="9525" marT="9520" marB="0" anchor="ctr"/>
                </a:tc>
              </a:tr>
              <a:tr h="463731">
                <a:tc>
                  <a:txBody>
                    <a:bodyPr/>
                    <a:lstStyle/>
                    <a:p>
                      <a:pPr algn="ctr" fontAlgn="ctr"/>
                      <a:r>
                        <a:rPr lang="es-ES" sz="1600" u="none" strike="noStrike" dirty="0">
                          <a:latin typeface="Bookman Old Style" panose="02050604050505020204" pitchFamily="18" charset="0"/>
                        </a:rPr>
                        <a:t>1</a:t>
                      </a:r>
                      <a:endParaRPr lang="es-ES" sz="1600" b="0" i="0" u="none" strike="noStrike" dirty="0">
                        <a:solidFill>
                          <a:schemeClr val="tx1"/>
                        </a:solidFill>
                        <a:latin typeface="Bookman Old Style" panose="02050604050505020204" pitchFamily="18" charset="0"/>
                      </a:endParaRPr>
                    </a:p>
                  </a:txBody>
                  <a:tcPr marL="9525" marR="9525" marT="9520" marB="0" anchor="ctr"/>
                </a:tc>
                <a:tc>
                  <a:txBody>
                    <a:bodyPr/>
                    <a:lstStyle/>
                    <a:p>
                      <a:pPr algn="l" fontAlgn="b"/>
                      <a:r>
                        <a:rPr lang="es-ES" sz="1600" u="none" strike="noStrike" dirty="0">
                          <a:latin typeface="Bookman Old Style" panose="02050604050505020204" pitchFamily="18" charset="0"/>
                        </a:rPr>
                        <a:t>INGRESOS SERVICIOS PUBLICITARIOS RADIO</a:t>
                      </a:r>
                      <a:endParaRPr lang="es-ES" sz="1600" b="0" i="0" u="none" strike="noStrike" dirty="0">
                        <a:solidFill>
                          <a:schemeClr val="tx1"/>
                        </a:solidFill>
                        <a:latin typeface="Bookman Old Style" panose="02050604050505020204" pitchFamily="18" charset="0"/>
                      </a:endParaRPr>
                    </a:p>
                  </a:txBody>
                  <a:tcPr marL="9525" marR="9525" marT="9520" marB="0" anchor="b"/>
                </a:tc>
                <a:tc>
                  <a:txBody>
                    <a:bodyPr/>
                    <a:lstStyle/>
                    <a:p>
                      <a:pPr algn="r" fontAlgn="b"/>
                      <a:r>
                        <a:rPr lang="es-ES" sz="1600" b="0" i="0" u="none" strike="noStrike" dirty="0" smtClean="0">
                          <a:solidFill>
                            <a:schemeClr val="tx1"/>
                          </a:solidFill>
                          <a:latin typeface="Bookman Old Style" panose="02050604050505020204" pitchFamily="18" charset="0"/>
                        </a:rPr>
                        <a:t>$30960,34</a:t>
                      </a:r>
                      <a:endParaRPr lang="es-ES" sz="1600" b="0" i="0" u="none" strike="noStrike" dirty="0">
                        <a:solidFill>
                          <a:schemeClr val="tx1"/>
                        </a:solidFill>
                        <a:latin typeface="Bookman Old Style" panose="02050604050505020204" pitchFamily="18" charset="0"/>
                      </a:endParaRPr>
                    </a:p>
                  </a:txBody>
                  <a:tcPr marL="9525" marR="9525" marT="9520" marB="0" anchor="b"/>
                </a:tc>
              </a:tr>
              <a:tr h="463731">
                <a:tc>
                  <a:txBody>
                    <a:bodyPr/>
                    <a:lstStyle/>
                    <a:p>
                      <a:pPr algn="ctr" fontAlgn="ctr"/>
                      <a:r>
                        <a:rPr lang="es-ES" sz="1600" u="none" strike="noStrike">
                          <a:latin typeface="Bookman Old Style" panose="02050604050505020204" pitchFamily="18" charset="0"/>
                        </a:rPr>
                        <a:t>2</a:t>
                      </a:r>
                      <a:endParaRPr lang="es-ES" sz="1600" b="0" i="0" u="none" strike="noStrike">
                        <a:solidFill>
                          <a:schemeClr val="tx1"/>
                        </a:solidFill>
                        <a:latin typeface="Bookman Old Style" panose="02050604050505020204" pitchFamily="18" charset="0"/>
                      </a:endParaRPr>
                    </a:p>
                  </a:txBody>
                  <a:tcPr marL="9525" marR="9525" marT="9520" marB="0" anchor="ctr"/>
                </a:tc>
                <a:tc>
                  <a:txBody>
                    <a:bodyPr/>
                    <a:lstStyle/>
                    <a:p>
                      <a:pPr algn="l" fontAlgn="b"/>
                      <a:r>
                        <a:rPr lang="es-ES" sz="1600" u="none" strike="noStrike" dirty="0">
                          <a:latin typeface="Bookman Old Style" panose="02050604050505020204" pitchFamily="18" charset="0"/>
                        </a:rPr>
                        <a:t>INGRESOS DONACIONES Y APORTACIONES LOCALES</a:t>
                      </a:r>
                      <a:endParaRPr lang="es-ES" sz="1600" b="0" i="0" u="none" strike="noStrike" dirty="0">
                        <a:solidFill>
                          <a:schemeClr val="tx1"/>
                        </a:solidFill>
                        <a:latin typeface="Bookman Old Style" panose="02050604050505020204" pitchFamily="18" charset="0"/>
                      </a:endParaRPr>
                    </a:p>
                  </a:txBody>
                  <a:tcPr marL="9525" marR="9525" marT="9520" marB="0" anchor="b"/>
                </a:tc>
                <a:tc>
                  <a:txBody>
                    <a:bodyPr/>
                    <a:lstStyle/>
                    <a:p>
                      <a:pPr algn="r" fontAlgn="b"/>
                      <a:r>
                        <a:rPr lang="es-ES" sz="1600" b="0" i="0" u="none" strike="noStrike" dirty="0" smtClean="0">
                          <a:solidFill>
                            <a:schemeClr val="tx1"/>
                          </a:solidFill>
                          <a:latin typeface="Bookman Old Style" panose="02050604050505020204" pitchFamily="18" charset="0"/>
                        </a:rPr>
                        <a:t>$387,16</a:t>
                      </a:r>
                      <a:endParaRPr lang="es-ES" sz="1600" b="0" i="0" u="none" strike="noStrike" dirty="0">
                        <a:solidFill>
                          <a:schemeClr val="tx1"/>
                        </a:solidFill>
                        <a:latin typeface="Bookman Old Style" panose="02050604050505020204" pitchFamily="18" charset="0"/>
                      </a:endParaRPr>
                    </a:p>
                  </a:txBody>
                  <a:tcPr marL="9525" marR="9525" marT="9520" marB="0" anchor="b"/>
                </a:tc>
              </a:tr>
              <a:tr h="236305">
                <a:tc>
                  <a:txBody>
                    <a:bodyPr/>
                    <a:lstStyle/>
                    <a:p>
                      <a:pPr algn="l" fontAlgn="b"/>
                      <a:endParaRPr lang="es-ES" sz="1600" b="0" i="0" u="none" strike="noStrike" dirty="0">
                        <a:solidFill>
                          <a:schemeClr val="tx1"/>
                        </a:solidFill>
                        <a:latin typeface="Bookman Old Style" panose="02050604050505020204" pitchFamily="18" charset="0"/>
                      </a:endParaRPr>
                    </a:p>
                  </a:txBody>
                  <a:tcPr marL="9525" marR="9525" marT="9520" marB="0" anchor="b"/>
                </a:tc>
                <a:tc>
                  <a:txBody>
                    <a:bodyPr/>
                    <a:lstStyle/>
                    <a:p>
                      <a:pPr algn="r" fontAlgn="b"/>
                      <a:r>
                        <a:rPr lang="es-ES" sz="1600" u="none" strike="noStrike" dirty="0">
                          <a:latin typeface="Bookman Old Style" panose="02050604050505020204" pitchFamily="18" charset="0"/>
                        </a:rPr>
                        <a:t>Total</a:t>
                      </a:r>
                      <a:endParaRPr lang="es-ES" sz="1600" b="0" i="0" u="none" strike="noStrike" dirty="0">
                        <a:solidFill>
                          <a:schemeClr val="tx1"/>
                        </a:solidFill>
                        <a:latin typeface="Bookman Old Style" panose="02050604050505020204" pitchFamily="18" charset="0"/>
                      </a:endParaRPr>
                    </a:p>
                  </a:txBody>
                  <a:tcPr marL="9525" marR="9525" marT="9520" marB="0" anchor="b"/>
                </a:tc>
                <a:tc>
                  <a:txBody>
                    <a:bodyPr/>
                    <a:lstStyle/>
                    <a:p>
                      <a:pPr algn="r" fontAlgn="b"/>
                      <a:r>
                        <a:rPr lang="es-ES" sz="1600" u="none" strike="noStrike" dirty="0" smtClean="0">
                          <a:latin typeface="Bookman Old Style" panose="02050604050505020204" pitchFamily="18" charset="0"/>
                        </a:rPr>
                        <a:t>$31347,50</a:t>
                      </a:r>
                      <a:endParaRPr lang="es-ES" sz="1600" b="0" i="0" u="none" strike="noStrike" dirty="0">
                        <a:solidFill>
                          <a:schemeClr val="tx1"/>
                        </a:solidFill>
                        <a:latin typeface="Bookman Old Style" panose="02050604050505020204" pitchFamily="18" charset="0"/>
                      </a:endParaRPr>
                    </a:p>
                  </a:txBody>
                  <a:tcPr marL="9525" marR="9525" marT="9520" marB="0" anchor="b"/>
                </a:tc>
              </a:tr>
            </a:tbl>
          </a:graphicData>
        </a:graphic>
      </p:graphicFrame>
      <p:sp>
        <p:nvSpPr>
          <p:cNvPr id="10" name="4 Rectángulo"/>
          <p:cNvSpPr/>
          <p:nvPr/>
        </p:nvSpPr>
        <p:spPr>
          <a:xfrm>
            <a:off x="1067741" y="502373"/>
            <a:ext cx="5608670" cy="400110"/>
          </a:xfrm>
          <a:prstGeom prst="rect">
            <a:avLst/>
          </a:prstGeom>
          <a:noFill/>
        </p:spPr>
        <p:txBody>
          <a:bodyPr wrap="square">
            <a:spAutoFit/>
          </a:bodyPr>
          <a:lstStyle/>
          <a:p>
            <a:pPr algn="ctr">
              <a:defRPr/>
            </a:pPr>
            <a:r>
              <a:rPr lang="es-ES" sz="2000" dirty="0">
                <a:ln w="0"/>
                <a:solidFill>
                  <a:schemeClr val="accent1"/>
                </a:solidFill>
                <a:effectLst>
                  <a:outerShdw blurRad="38100" dist="25400" dir="5400000" algn="ctr" rotWithShape="0">
                    <a:srgbClr val="6E747A">
                      <a:alpha val="43000"/>
                    </a:srgbClr>
                  </a:outerShdw>
                </a:effectLst>
              </a:rPr>
              <a:t>INGRESOS PERCIBIDOS </a:t>
            </a:r>
            <a:r>
              <a:rPr lang="es-ES" sz="2000" dirty="0" smtClean="0">
                <a:ln w="0"/>
                <a:solidFill>
                  <a:schemeClr val="accent1"/>
                </a:solidFill>
                <a:effectLst>
                  <a:outerShdw blurRad="38100" dist="25400" dir="5400000" algn="ctr" rotWithShape="0">
                    <a:srgbClr val="6E747A">
                      <a:alpha val="43000"/>
                    </a:srgbClr>
                  </a:outerShdw>
                </a:effectLst>
              </a:rPr>
              <a:t>AÑO 2020</a:t>
            </a:r>
          </a:p>
        </p:txBody>
      </p:sp>
      <p:graphicFrame>
        <p:nvGraphicFramePr>
          <p:cNvPr id="11" name="7 Tabla"/>
          <p:cNvGraphicFramePr>
            <a:graphicFrameLocks noGrp="1"/>
          </p:cNvGraphicFramePr>
          <p:nvPr>
            <p:extLst>
              <p:ext uri="{D42A27DB-BD31-4B8C-83A1-F6EECF244321}">
                <p14:modId xmlns:p14="http://schemas.microsoft.com/office/powerpoint/2010/main" val="593529927"/>
              </p:ext>
            </p:extLst>
          </p:nvPr>
        </p:nvGraphicFramePr>
        <p:xfrm>
          <a:off x="5135169" y="3846575"/>
          <a:ext cx="5698735" cy="1879739"/>
        </p:xfrm>
        <a:graphic>
          <a:graphicData uri="http://schemas.openxmlformats.org/drawingml/2006/table">
            <a:tbl>
              <a:tblPr>
                <a:tableStyleId>{22838BEF-8BB2-4498-84A7-C5851F593DF1}</a:tableStyleId>
              </a:tblPr>
              <a:tblGrid>
                <a:gridCol w="617363"/>
                <a:gridCol w="3656688"/>
                <a:gridCol w="1424684"/>
              </a:tblGrid>
              <a:tr h="265117">
                <a:tc>
                  <a:txBody>
                    <a:bodyPr/>
                    <a:lstStyle/>
                    <a:p>
                      <a:pPr marL="0" algn="r" defTabSz="914400" rtl="0" eaLnBrk="1" fontAlgn="b" latinLnBrk="0" hangingPunct="1"/>
                      <a:r>
                        <a:rPr lang="es-ES" sz="1600" b="1" u="none" strike="noStrike" kern="1200" dirty="0">
                          <a:solidFill>
                            <a:schemeClr val="dk1"/>
                          </a:solidFill>
                          <a:latin typeface="Bookman Old Style" panose="02050604050505020204" pitchFamily="18" charset="0"/>
                          <a:ea typeface="+mn-ea"/>
                          <a:cs typeface="+mn-cs"/>
                        </a:rPr>
                        <a:t>N°</a:t>
                      </a:r>
                    </a:p>
                  </a:txBody>
                  <a:tcPr marL="9525" marR="9525" marT="9525" marB="0" anchor="ctr"/>
                </a:tc>
                <a:tc>
                  <a:txBody>
                    <a:bodyPr/>
                    <a:lstStyle/>
                    <a:p>
                      <a:pPr marL="0" algn="ctr" defTabSz="914400" rtl="0" eaLnBrk="1" fontAlgn="b" latinLnBrk="0" hangingPunct="1"/>
                      <a:r>
                        <a:rPr lang="es-ES" sz="1600" b="1" u="none" strike="noStrike" kern="1200" dirty="0">
                          <a:solidFill>
                            <a:schemeClr val="dk1"/>
                          </a:solidFill>
                          <a:latin typeface="Bookman Old Style" panose="02050604050505020204" pitchFamily="18" charset="0"/>
                          <a:ea typeface="+mn-ea"/>
                          <a:cs typeface="+mn-cs"/>
                        </a:rPr>
                        <a:t>DETALLES</a:t>
                      </a:r>
                    </a:p>
                  </a:txBody>
                  <a:tcPr marL="9525" marR="9525" marT="9525" marB="0" anchor="ctr"/>
                </a:tc>
                <a:tc>
                  <a:txBody>
                    <a:bodyPr/>
                    <a:lstStyle/>
                    <a:p>
                      <a:pPr marL="0" algn="r" defTabSz="914400" rtl="0" eaLnBrk="1" fontAlgn="b" latinLnBrk="0" hangingPunct="1"/>
                      <a:r>
                        <a:rPr lang="es-ES" sz="1600" b="1" u="none" strike="noStrike" kern="1200" dirty="0">
                          <a:solidFill>
                            <a:schemeClr val="dk1"/>
                          </a:solidFill>
                          <a:latin typeface="Bookman Old Style" panose="02050604050505020204" pitchFamily="18" charset="0"/>
                          <a:ea typeface="+mn-ea"/>
                          <a:cs typeface="+mn-cs"/>
                        </a:rPr>
                        <a:t>RUBROS</a:t>
                      </a:r>
                    </a:p>
                  </a:txBody>
                  <a:tcPr marL="9525" marR="9525" marT="9525" marB="0" anchor="ctr"/>
                </a:tc>
              </a:tr>
              <a:tr h="299004">
                <a:tc>
                  <a:txBody>
                    <a:bodyPr/>
                    <a:lstStyle/>
                    <a:p>
                      <a:pPr marL="0" algn="r" defTabSz="914400" rtl="0" eaLnBrk="1" fontAlgn="b" latinLnBrk="0" hangingPunct="1"/>
                      <a:r>
                        <a:rPr lang="es-ES" sz="1600" u="none" strike="noStrike" kern="1200" dirty="0">
                          <a:solidFill>
                            <a:schemeClr val="dk1"/>
                          </a:solidFill>
                          <a:latin typeface="Bookman Old Style" panose="02050604050505020204" pitchFamily="18" charset="0"/>
                          <a:ea typeface="+mn-ea"/>
                          <a:cs typeface="+mn-cs"/>
                        </a:rPr>
                        <a:t>1</a:t>
                      </a:r>
                    </a:p>
                  </a:txBody>
                  <a:tcPr marL="9525" marR="9525" marT="9525" marB="0" anchor="ctr"/>
                </a:tc>
                <a:tc>
                  <a:txBody>
                    <a:bodyPr/>
                    <a:lstStyle/>
                    <a:p>
                      <a:pPr marL="0" algn="l" defTabSz="914400" rtl="0" eaLnBrk="1" fontAlgn="b" latinLnBrk="0" hangingPunct="1"/>
                      <a:r>
                        <a:rPr lang="es-ES" sz="1600" u="none" strike="noStrike" kern="1200" dirty="0">
                          <a:solidFill>
                            <a:schemeClr val="dk1"/>
                          </a:solidFill>
                          <a:latin typeface="Bookman Old Style" panose="02050604050505020204" pitchFamily="18" charset="0"/>
                          <a:ea typeface="+mn-ea"/>
                          <a:cs typeface="+mn-cs"/>
                        </a:rPr>
                        <a:t>GASTOS DEL PERSONAL</a:t>
                      </a:r>
                    </a:p>
                  </a:txBody>
                  <a:tcPr marL="9525" marR="9525" marT="9525" marB="0" anchor="b"/>
                </a:tc>
                <a:tc>
                  <a:txBody>
                    <a:bodyPr/>
                    <a:lstStyle/>
                    <a:p>
                      <a:pPr marL="0" algn="r" defTabSz="914400" rtl="0" eaLnBrk="1" fontAlgn="b" latinLnBrk="0" hangingPunct="1"/>
                      <a:r>
                        <a:rPr lang="es-ES" sz="1600" u="none" strike="noStrike" kern="1200" dirty="0" smtClean="0">
                          <a:solidFill>
                            <a:schemeClr val="dk1"/>
                          </a:solidFill>
                          <a:latin typeface="Bookman Old Style" panose="02050604050505020204" pitchFamily="18" charset="0"/>
                          <a:ea typeface="+mn-ea"/>
                          <a:cs typeface="+mn-cs"/>
                        </a:rPr>
                        <a:t>13193,14</a:t>
                      </a:r>
                      <a:endParaRPr lang="es-ES" sz="1600" u="none" strike="noStrike" kern="1200" dirty="0">
                        <a:solidFill>
                          <a:schemeClr val="dk1"/>
                        </a:solidFill>
                        <a:latin typeface="Bookman Old Style" panose="02050604050505020204" pitchFamily="18" charset="0"/>
                        <a:ea typeface="+mn-ea"/>
                        <a:cs typeface="+mn-cs"/>
                      </a:endParaRPr>
                    </a:p>
                  </a:txBody>
                  <a:tcPr marL="9525" marR="9525" marT="9525" marB="0" anchor="b"/>
                </a:tc>
              </a:tr>
              <a:tr h="265117">
                <a:tc>
                  <a:txBody>
                    <a:bodyPr/>
                    <a:lstStyle/>
                    <a:p>
                      <a:pPr marL="0" algn="r" defTabSz="914400" rtl="0" eaLnBrk="1" fontAlgn="b" latinLnBrk="0" hangingPunct="1"/>
                      <a:r>
                        <a:rPr lang="es-ES" sz="1600" u="none" strike="noStrike" kern="1200">
                          <a:solidFill>
                            <a:schemeClr val="dk1"/>
                          </a:solidFill>
                          <a:latin typeface="Bookman Old Style" panose="02050604050505020204" pitchFamily="18" charset="0"/>
                          <a:ea typeface="+mn-ea"/>
                          <a:cs typeface="+mn-cs"/>
                        </a:rPr>
                        <a:t>2</a:t>
                      </a:r>
                    </a:p>
                  </a:txBody>
                  <a:tcPr marL="9525" marR="9525" marT="9525" marB="0" anchor="ctr"/>
                </a:tc>
                <a:tc>
                  <a:txBody>
                    <a:bodyPr/>
                    <a:lstStyle/>
                    <a:p>
                      <a:pPr marL="0" algn="l" defTabSz="914400" rtl="0" eaLnBrk="1" fontAlgn="b" latinLnBrk="0" hangingPunct="1"/>
                      <a:r>
                        <a:rPr lang="es-ES" sz="1600" u="none" strike="noStrike" kern="1200" dirty="0">
                          <a:solidFill>
                            <a:schemeClr val="dk1"/>
                          </a:solidFill>
                          <a:latin typeface="Bookman Old Style" panose="02050604050505020204" pitchFamily="18" charset="0"/>
                          <a:ea typeface="+mn-ea"/>
                          <a:cs typeface="+mn-cs"/>
                        </a:rPr>
                        <a:t>GASTOS EN GENERAL</a:t>
                      </a:r>
                    </a:p>
                  </a:txBody>
                  <a:tcPr marL="9525" marR="9525" marT="9525" marB="0" anchor="b"/>
                </a:tc>
                <a:tc>
                  <a:txBody>
                    <a:bodyPr/>
                    <a:lstStyle/>
                    <a:p>
                      <a:pPr marL="0" algn="r" defTabSz="914400" rtl="0" eaLnBrk="1" fontAlgn="b" latinLnBrk="0" hangingPunct="1"/>
                      <a:r>
                        <a:rPr lang="es-ES" sz="1600" u="none" strike="noStrike" kern="1200" dirty="0" smtClean="0">
                          <a:solidFill>
                            <a:schemeClr val="dk1"/>
                          </a:solidFill>
                          <a:latin typeface="Bookman Old Style" panose="02050604050505020204" pitchFamily="18" charset="0"/>
                          <a:ea typeface="+mn-ea"/>
                          <a:cs typeface="+mn-cs"/>
                        </a:rPr>
                        <a:t>18990,16</a:t>
                      </a:r>
                      <a:endParaRPr lang="es-ES" sz="1600" u="none" strike="noStrike" kern="1200" dirty="0">
                        <a:solidFill>
                          <a:schemeClr val="dk1"/>
                        </a:solidFill>
                        <a:latin typeface="Bookman Old Style" panose="02050604050505020204" pitchFamily="18" charset="0"/>
                        <a:ea typeface="+mn-ea"/>
                        <a:cs typeface="+mn-cs"/>
                      </a:endParaRPr>
                    </a:p>
                  </a:txBody>
                  <a:tcPr marL="9525" marR="9525" marT="9525" marB="0" anchor="b"/>
                </a:tc>
              </a:tr>
              <a:tr h="265117">
                <a:tc>
                  <a:txBody>
                    <a:bodyPr/>
                    <a:lstStyle/>
                    <a:p>
                      <a:pPr marL="0" algn="r" defTabSz="914400" rtl="0" eaLnBrk="1" fontAlgn="b" latinLnBrk="0" hangingPunct="1"/>
                      <a:r>
                        <a:rPr lang="es-ES" sz="1600" u="none" strike="noStrike" kern="1200">
                          <a:solidFill>
                            <a:schemeClr val="dk1"/>
                          </a:solidFill>
                          <a:latin typeface="Bookman Old Style" panose="02050604050505020204" pitchFamily="18" charset="0"/>
                          <a:ea typeface="+mn-ea"/>
                          <a:cs typeface="+mn-cs"/>
                        </a:rPr>
                        <a:t>3</a:t>
                      </a:r>
                    </a:p>
                  </a:txBody>
                  <a:tcPr marL="9525" marR="9525" marT="9525" marB="0" anchor="ctr"/>
                </a:tc>
                <a:tc>
                  <a:txBody>
                    <a:bodyPr/>
                    <a:lstStyle/>
                    <a:p>
                      <a:pPr marL="0" algn="l" defTabSz="914400" rtl="0" eaLnBrk="1" fontAlgn="b" latinLnBrk="0" hangingPunct="1"/>
                      <a:r>
                        <a:rPr lang="es-ES" sz="1600" u="none" strike="noStrike" kern="1200" dirty="0">
                          <a:solidFill>
                            <a:schemeClr val="dk1"/>
                          </a:solidFill>
                          <a:latin typeface="Bookman Old Style" panose="02050604050505020204" pitchFamily="18" charset="0"/>
                          <a:ea typeface="+mn-ea"/>
                          <a:cs typeface="+mn-cs"/>
                        </a:rPr>
                        <a:t>GASTOS FINANCIEROS</a:t>
                      </a:r>
                    </a:p>
                  </a:txBody>
                  <a:tcPr marL="9525" marR="9525" marT="9525" marB="0" anchor="b"/>
                </a:tc>
                <a:tc>
                  <a:txBody>
                    <a:bodyPr/>
                    <a:lstStyle/>
                    <a:p>
                      <a:pPr marL="0" algn="r" defTabSz="914400" rtl="0" eaLnBrk="1" fontAlgn="b" latinLnBrk="0" hangingPunct="1"/>
                      <a:r>
                        <a:rPr lang="es-ES" sz="1600" u="none" strike="noStrike" kern="1200" dirty="0" smtClean="0">
                          <a:solidFill>
                            <a:schemeClr val="dk1"/>
                          </a:solidFill>
                          <a:latin typeface="Bookman Old Style" panose="02050604050505020204" pitchFamily="18" charset="0"/>
                          <a:ea typeface="+mn-ea"/>
                          <a:cs typeface="+mn-cs"/>
                        </a:rPr>
                        <a:t>260,20</a:t>
                      </a:r>
                      <a:endParaRPr lang="es-ES" sz="1600" u="none" strike="noStrike" kern="1200" dirty="0">
                        <a:solidFill>
                          <a:schemeClr val="dk1"/>
                        </a:solidFill>
                        <a:latin typeface="Bookman Old Style" panose="02050604050505020204" pitchFamily="18" charset="0"/>
                        <a:ea typeface="+mn-ea"/>
                        <a:cs typeface="+mn-cs"/>
                      </a:endParaRPr>
                    </a:p>
                  </a:txBody>
                  <a:tcPr marL="9525" marR="9525" marT="9525" marB="0" anchor="b"/>
                </a:tc>
              </a:tr>
              <a:tr h="520267">
                <a:tc>
                  <a:txBody>
                    <a:bodyPr/>
                    <a:lstStyle/>
                    <a:p>
                      <a:pPr marL="0" algn="r" defTabSz="914400" rtl="0" eaLnBrk="1" fontAlgn="b" latinLnBrk="0" hangingPunct="1"/>
                      <a:r>
                        <a:rPr lang="es-ES" sz="1600" u="none" strike="noStrike" kern="1200">
                          <a:solidFill>
                            <a:schemeClr val="dk1"/>
                          </a:solidFill>
                          <a:latin typeface="Bookman Old Style" panose="02050604050505020204" pitchFamily="18" charset="0"/>
                          <a:ea typeface="+mn-ea"/>
                          <a:cs typeface="+mn-cs"/>
                        </a:rPr>
                        <a:t>4</a:t>
                      </a:r>
                    </a:p>
                  </a:txBody>
                  <a:tcPr marL="9525" marR="9525" marT="9525" marB="0" anchor="ctr"/>
                </a:tc>
                <a:tc>
                  <a:txBody>
                    <a:bodyPr/>
                    <a:lstStyle/>
                    <a:p>
                      <a:pPr marL="0" algn="l" defTabSz="914400" rtl="0" eaLnBrk="1" fontAlgn="b" latinLnBrk="0" hangingPunct="1"/>
                      <a:r>
                        <a:rPr lang="es-ES" sz="1600" u="none" strike="noStrike" kern="1200" dirty="0">
                          <a:solidFill>
                            <a:schemeClr val="dk1"/>
                          </a:solidFill>
                          <a:latin typeface="Bookman Old Style" panose="02050604050505020204" pitchFamily="18" charset="0"/>
                          <a:ea typeface="+mn-ea"/>
                          <a:cs typeface="+mn-cs"/>
                        </a:rPr>
                        <a:t>OTROS GASTOS Y CONTRIBUCIONES</a:t>
                      </a:r>
                    </a:p>
                  </a:txBody>
                  <a:tcPr marL="9525" marR="9525" marT="9525" marB="0" anchor="b"/>
                </a:tc>
                <a:tc>
                  <a:txBody>
                    <a:bodyPr/>
                    <a:lstStyle/>
                    <a:p>
                      <a:pPr marL="0" algn="r" defTabSz="914400" rtl="0" eaLnBrk="1" fontAlgn="b" latinLnBrk="0" hangingPunct="1"/>
                      <a:r>
                        <a:rPr lang="es-ES" sz="1600" u="none" strike="noStrike" kern="1200" dirty="0" smtClean="0">
                          <a:solidFill>
                            <a:schemeClr val="dk1"/>
                          </a:solidFill>
                          <a:latin typeface="Bookman Old Style" panose="02050604050505020204" pitchFamily="18" charset="0"/>
                          <a:ea typeface="+mn-ea"/>
                          <a:cs typeface="+mn-cs"/>
                        </a:rPr>
                        <a:t>2040,41</a:t>
                      </a:r>
                      <a:endParaRPr lang="es-ES" sz="1600" u="none" strike="noStrike" kern="1200" dirty="0">
                        <a:solidFill>
                          <a:schemeClr val="dk1"/>
                        </a:solidFill>
                        <a:latin typeface="Bookman Old Style" panose="02050604050505020204" pitchFamily="18" charset="0"/>
                        <a:ea typeface="+mn-ea"/>
                        <a:cs typeface="+mn-cs"/>
                      </a:endParaRPr>
                    </a:p>
                  </a:txBody>
                  <a:tcPr marL="9525" marR="9525" marT="9525" marB="0" anchor="b"/>
                </a:tc>
              </a:tr>
              <a:tr h="265117">
                <a:tc>
                  <a:txBody>
                    <a:bodyPr/>
                    <a:lstStyle/>
                    <a:p>
                      <a:pPr marL="0" algn="r" defTabSz="914400" rtl="0" eaLnBrk="1" fontAlgn="b" latinLnBrk="0" hangingPunct="1"/>
                      <a:endParaRPr lang="es-ES" sz="1600" u="none" strike="noStrike" kern="1200" dirty="0">
                        <a:solidFill>
                          <a:schemeClr val="dk1"/>
                        </a:solidFill>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b" latinLnBrk="0" hangingPunct="1"/>
                      <a:r>
                        <a:rPr lang="es-ES" sz="1600" u="none" strike="noStrike" kern="1200" dirty="0">
                          <a:solidFill>
                            <a:schemeClr val="dk1"/>
                          </a:solidFill>
                          <a:latin typeface="Bookman Old Style" panose="02050604050505020204" pitchFamily="18" charset="0"/>
                          <a:ea typeface="+mn-ea"/>
                          <a:cs typeface="+mn-cs"/>
                        </a:rPr>
                        <a:t>TOTAL </a:t>
                      </a:r>
                    </a:p>
                  </a:txBody>
                  <a:tcPr marL="9525" marR="9525" marT="9525" marB="0" anchor="b"/>
                </a:tc>
                <a:tc>
                  <a:txBody>
                    <a:bodyPr/>
                    <a:lstStyle/>
                    <a:p>
                      <a:pPr marL="0" algn="r" defTabSz="914400" rtl="0" eaLnBrk="1" fontAlgn="b" latinLnBrk="0" hangingPunct="1"/>
                      <a:r>
                        <a:rPr lang="es-ES" sz="1600" u="none" strike="noStrike" kern="1200" dirty="0" smtClean="0">
                          <a:solidFill>
                            <a:schemeClr val="dk1"/>
                          </a:solidFill>
                          <a:latin typeface="Bookman Old Style" panose="02050604050505020204" pitchFamily="18" charset="0"/>
                          <a:ea typeface="+mn-ea"/>
                          <a:cs typeface="+mn-cs"/>
                        </a:rPr>
                        <a:t>$34484,51</a:t>
                      </a:r>
                      <a:endParaRPr lang="es-ES" sz="1600" u="none" strike="noStrike" kern="1200" dirty="0">
                        <a:solidFill>
                          <a:schemeClr val="dk1"/>
                        </a:solidFill>
                        <a:latin typeface="Bookman Old Style" panose="02050604050505020204" pitchFamily="18" charset="0"/>
                        <a:ea typeface="+mn-ea"/>
                        <a:cs typeface="+mn-cs"/>
                      </a:endParaRPr>
                    </a:p>
                  </a:txBody>
                  <a:tcPr marL="9525" marR="9525" marT="9525" marB="0" anchor="b"/>
                </a:tc>
              </a:tr>
            </a:tbl>
          </a:graphicData>
        </a:graphic>
      </p:graphicFrame>
      <p:sp>
        <p:nvSpPr>
          <p:cNvPr id="12" name="5 Rectángulo"/>
          <p:cNvSpPr/>
          <p:nvPr/>
        </p:nvSpPr>
        <p:spPr>
          <a:xfrm>
            <a:off x="5192845" y="3270031"/>
            <a:ext cx="5445530" cy="400110"/>
          </a:xfrm>
          <a:prstGeom prst="rect">
            <a:avLst/>
          </a:prstGeom>
          <a:noFill/>
        </p:spPr>
        <p:txBody>
          <a:bodyPr wrap="none">
            <a:spAutoFit/>
          </a:bodyPr>
          <a:lstStyle/>
          <a:p>
            <a:pPr algn="ctr">
              <a:defRPr/>
            </a:pPr>
            <a:r>
              <a:rPr lang="es-ES" sz="2000" dirty="0">
                <a:ln w="0"/>
                <a:solidFill>
                  <a:schemeClr val="accent1"/>
                </a:solidFill>
                <a:effectLst>
                  <a:outerShdw blurRad="38100" dist="25400" dir="5400000" algn="ctr" rotWithShape="0">
                    <a:srgbClr val="6E747A">
                      <a:alpha val="43000"/>
                    </a:srgbClr>
                  </a:outerShdw>
                </a:effectLst>
              </a:rPr>
              <a:t>EJECUCIÓN PRESUPUESTARIA DE GASTOS </a:t>
            </a:r>
            <a:r>
              <a:rPr lang="es-ES" sz="2000" dirty="0" smtClean="0">
                <a:ln w="0"/>
                <a:solidFill>
                  <a:schemeClr val="accent1"/>
                </a:solidFill>
                <a:effectLst>
                  <a:outerShdw blurRad="38100" dist="25400" dir="5400000" algn="ctr" rotWithShape="0">
                    <a:srgbClr val="6E747A">
                      <a:alpha val="43000"/>
                    </a:srgbClr>
                  </a:outerShdw>
                </a:effectLst>
              </a:rPr>
              <a:t>2020</a:t>
            </a:r>
          </a:p>
        </p:txBody>
      </p:sp>
      <p:pic>
        <p:nvPicPr>
          <p:cNvPr id="13" name="Imagen 12"/>
          <p:cNvPicPr>
            <a:picLocks noChangeAspect="1"/>
          </p:cNvPicPr>
          <p:nvPr/>
        </p:nvPicPr>
        <p:blipFill rotWithShape="1">
          <a:blip r:embed="rId2"/>
          <a:srcRect b="1390"/>
          <a:stretch/>
        </p:blipFill>
        <p:spPr>
          <a:xfrm>
            <a:off x="10111518" y="247638"/>
            <a:ext cx="1845447" cy="1268646"/>
          </a:xfrm>
          <a:prstGeom prst="rect">
            <a:avLst/>
          </a:prstGeom>
        </p:spPr>
      </p:pic>
    </p:spTree>
    <p:extLst>
      <p:ext uri="{BB962C8B-B14F-4D97-AF65-F5344CB8AC3E}">
        <p14:creationId xmlns:p14="http://schemas.microsoft.com/office/powerpoint/2010/main" val="10423089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314386" y="548528"/>
            <a:ext cx="8203529" cy="707886"/>
          </a:xfrm>
          <a:prstGeom prst="rect">
            <a:avLst/>
          </a:prstGeom>
          <a:noFill/>
        </p:spPr>
        <p:txBody>
          <a:bodyPr wrap="none">
            <a:spAutoFit/>
          </a:bodyPr>
          <a:lstStyle/>
          <a:p>
            <a:pPr algn="ctr">
              <a:defRPr/>
            </a:pPr>
            <a:r>
              <a:rPr lang="es-ES" sz="4000" b="1" dirty="0" smtClean="0">
                <a:ln w="0"/>
                <a:solidFill>
                  <a:schemeClr val="tx2">
                    <a:lumMod val="75000"/>
                  </a:schemeClr>
                </a:solidFill>
                <a:effectLst>
                  <a:outerShdw blurRad="38100" dist="25400" dir="5400000" algn="ctr" rotWithShape="0">
                    <a:srgbClr val="6E747A">
                      <a:alpha val="43000"/>
                    </a:srgbClr>
                  </a:outerShdw>
                </a:effectLst>
              </a:rPr>
              <a:t>CUMPLIMIENTOSY OBLIGACIONES</a:t>
            </a:r>
            <a:endParaRPr lang="es-ES" sz="4000" b="1" dirty="0">
              <a:ln w="0"/>
              <a:solidFill>
                <a:schemeClr val="tx2">
                  <a:lumMod val="75000"/>
                </a:schemeClr>
              </a:solidFill>
              <a:effectLst>
                <a:outerShdw blurRad="38100" dist="25400" dir="5400000" algn="ctr" rotWithShape="0">
                  <a:srgbClr val="6E747A">
                    <a:alpha val="43000"/>
                  </a:srgbClr>
                </a:outerShdw>
              </a:effectLst>
            </a:endParaRPr>
          </a:p>
        </p:txBody>
      </p:sp>
      <p:graphicFrame>
        <p:nvGraphicFramePr>
          <p:cNvPr id="3" name="Diagrama 2"/>
          <p:cNvGraphicFramePr/>
          <p:nvPr>
            <p:extLst>
              <p:ext uri="{D42A27DB-BD31-4B8C-83A1-F6EECF244321}">
                <p14:modId xmlns:p14="http://schemas.microsoft.com/office/powerpoint/2010/main" val="1926186922"/>
              </p:ext>
            </p:extLst>
          </p:nvPr>
        </p:nvGraphicFramePr>
        <p:xfrm>
          <a:off x="2820508" y="1165957"/>
          <a:ext cx="631191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lecha a la derecha con muesca 1"/>
          <p:cNvSpPr/>
          <p:nvPr/>
        </p:nvSpPr>
        <p:spPr>
          <a:xfrm>
            <a:off x="602673" y="590744"/>
            <a:ext cx="1080654" cy="62345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9174254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87864" y="5399049"/>
            <a:ext cx="6291531" cy="769441"/>
          </a:xfrm>
          <a:prstGeom prst="rect">
            <a:avLst/>
          </a:prstGeom>
          <a:noFill/>
          <a:effectLst>
            <a:glow rad="63500">
              <a:schemeClr val="accent1">
                <a:satMod val="175000"/>
                <a:alpha val="40000"/>
              </a:schemeClr>
            </a:glow>
          </a:effectLst>
        </p:spPr>
        <p:txBody>
          <a:bodyPr wrap="none">
            <a:spAutoFit/>
          </a:bodyPr>
          <a:lstStyle/>
          <a:p>
            <a:pPr algn="ctr" eaLnBrk="1" hangingPunct="1">
              <a:defRPr/>
            </a:pPr>
            <a:r>
              <a:rPr lang="es-ES" sz="4400" b="1" dirty="0" smtClean="0">
                <a:ln w="0"/>
                <a:solidFill>
                  <a:schemeClr val="accent1"/>
                </a:solidFill>
                <a:effectLst>
                  <a:outerShdw blurRad="38100" dist="25400" dir="5400000" algn="ctr" rotWithShape="0">
                    <a:srgbClr val="6E747A">
                      <a:alpha val="43000"/>
                    </a:srgbClr>
                  </a:outerShdw>
                </a:effectLst>
                <a:latin typeface="Arial" charset="0"/>
              </a:rPr>
              <a:t>SERVICIOS SOCIALES</a:t>
            </a:r>
            <a:endParaRPr lang="es-ES" sz="4400" b="1" dirty="0">
              <a:ln w="0"/>
              <a:solidFill>
                <a:schemeClr val="accent1"/>
              </a:solidFill>
              <a:effectLst>
                <a:outerShdw blurRad="38100" dist="25400" dir="5400000" algn="ctr" rotWithShape="0">
                  <a:srgbClr val="6E747A">
                    <a:alpha val="43000"/>
                  </a:srgbClr>
                </a:outerShdw>
              </a:effectLst>
              <a:latin typeface="Arial" charset="0"/>
            </a:endParaRPr>
          </a:p>
        </p:txBody>
      </p:sp>
      <p:pic>
        <p:nvPicPr>
          <p:cNvPr id="4" name="Imagen 3"/>
          <p:cNvPicPr>
            <a:picLocks noChangeAspect="1"/>
          </p:cNvPicPr>
          <p:nvPr/>
        </p:nvPicPr>
        <p:blipFill rotWithShape="1">
          <a:blip r:embed="rId2"/>
          <a:srcRect b="3024"/>
          <a:stretch/>
        </p:blipFill>
        <p:spPr>
          <a:xfrm>
            <a:off x="226048" y="233917"/>
            <a:ext cx="1845447" cy="1247642"/>
          </a:xfrm>
          <a:prstGeom prst="rect">
            <a:avLst/>
          </a:prstGeom>
        </p:spPr>
      </p:pic>
      <p:pic>
        <p:nvPicPr>
          <p:cNvPr id="1028" name="Picture 4" descr="GAD Municipal de Santa Cruz (@gadsantacruz) | Twitter"/>
          <p:cNvPicPr>
            <a:picLocks noChangeAspect="1" noChangeArrowheads="1"/>
          </p:cNvPicPr>
          <p:nvPr/>
        </p:nvPicPr>
        <p:blipFill rotWithShape="1">
          <a:blip r:embed="rId3">
            <a:extLst>
              <a:ext uri="{28A0092B-C50C-407E-A947-70E740481C1C}">
                <a14:useLocalDpi xmlns:a14="http://schemas.microsoft.com/office/drawing/2010/main" val="0"/>
              </a:ext>
            </a:extLst>
          </a:blip>
          <a:srcRect t="12585" b="1"/>
          <a:stretch/>
        </p:blipFill>
        <p:spPr bwMode="auto">
          <a:xfrm>
            <a:off x="2488557" y="443767"/>
            <a:ext cx="7558268" cy="4955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97335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e">
  <a:themeElements>
    <a:clrScheme name="Bas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TM03457444[[fn=Base]]</Template>
  <TotalTime>1195</TotalTime>
  <Words>1107</Words>
  <Application>Microsoft Office PowerPoint</Application>
  <PresentationFormat>Panorámica</PresentationFormat>
  <Paragraphs>167</Paragraphs>
  <Slides>16</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vt:lpstr>
      <vt:lpstr>Bookman Old Style</vt:lpstr>
      <vt:lpstr>Calibri</vt:lpstr>
      <vt:lpstr>Corbel</vt:lpstr>
      <vt:lpstr>Gill Sans MT</vt:lpstr>
      <vt:lpstr>Times New Roman</vt:lpstr>
      <vt:lpstr>Wingdings</vt:lpstr>
      <vt:lpstr>Base</vt:lpstr>
      <vt:lpstr>Presentación de PowerPoint</vt:lpstr>
      <vt:lpstr>Presentación de PowerPoint</vt:lpstr>
      <vt:lpstr> </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Caratula diego</dc:title>
  <dc:creator>Adriana</dc:creator>
  <cp:lastModifiedBy>Adriana</cp:lastModifiedBy>
  <cp:revision>69</cp:revision>
  <dcterms:created xsi:type="dcterms:W3CDTF">2020-02-08T14:44:35Z</dcterms:created>
  <dcterms:modified xsi:type="dcterms:W3CDTF">2021-04-29T22:38:14Z</dcterms:modified>
</cp:coreProperties>
</file>