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9"/>
  </p:notesMasterIdLst>
  <p:sldIdLst>
    <p:sldId id="256" r:id="rId2"/>
    <p:sldId id="259" r:id="rId3"/>
    <p:sldId id="260" r:id="rId4"/>
    <p:sldId id="261" r:id="rId5"/>
    <p:sldId id="262" r:id="rId6"/>
    <p:sldId id="277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75" r:id="rId16"/>
    <p:sldId id="276" r:id="rId17"/>
    <p:sldId id="278" r:id="rId1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23406-554C-4819-9468-C23B5035B98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A709D89-6C08-47F0-A16F-D0155FEF13E3}">
      <dgm:prSet/>
      <dgm:spPr/>
      <dgm:t>
        <a:bodyPr/>
        <a:lstStyle/>
        <a:p>
          <a:r>
            <a:rPr lang="es-EC" dirty="0" smtClean="0"/>
            <a:t>RADIO SANTA MARÍA AM</a:t>
          </a:r>
          <a:endParaRPr lang="es-EC" dirty="0"/>
        </a:p>
      </dgm:t>
    </dgm:pt>
    <dgm:pt modelId="{3CEB10CB-65B8-4F10-B191-A154A5BC5D96}" type="parTrans" cxnId="{137DB0B5-01E4-40DD-988B-EC7DC592E877}">
      <dgm:prSet/>
      <dgm:spPr/>
      <dgm:t>
        <a:bodyPr/>
        <a:lstStyle/>
        <a:p>
          <a:endParaRPr lang="es-EC"/>
        </a:p>
      </dgm:t>
    </dgm:pt>
    <dgm:pt modelId="{EAC71FEA-D91B-4F72-8B32-E64F3E0ED007}" type="sibTrans" cxnId="{137DB0B5-01E4-40DD-988B-EC7DC592E877}">
      <dgm:prSet/>
      <dgm:spPr/>
      <dgm:t>
        <a:bodyPr/>
        <a:lstStyle/>
        <a:p>
          <a:endParaRPr lang="es-EC"/>
        </a:p>
      </dgm:t>
    </dgm:pt>
    <dgm:pt modelId="{CA1F59FB-0573-4C04-88C3-0375BBA61E12}">
      <dgm:prSet/>
      <dgm:spPr/>
      <dgm:t>
        <a:bodyPr/>
        <a:lstStyle/>
        <a:p>
          <a:r>
            <a:rPr lang="es-EC" dirty="0" smtClean="0"/>
            <a:t>DIRECCIÓN GENERAL</a:t>
          </a:r>
          <a:endParaRPr lang="es-EC" dirty="0"/>
        </a:p>
      </dgm:t>
    </dgm:pt>
    <dgm:pt modelId="{E0E360DD-DA3B-4992-814A-E0586003DE4C}" type="parTrans" cxnId="{FE08A19F-5C02-4B57-B609-309A82945A68}">
      <dgm:prSet/>
      <dgm:spPr/>
      <dgm:t>
        <a:bodyPr/>
        <a:lstStyle/>
        <a:p>
          <a:endParaRPr lang="es-EC"/>
        </a:p>
      </dgm:t>
    </dgm:pt>
    <dgm:pt modelId="{817935B9-5960-48B4-9746-2441D615361B}" type="sibTrans" cxnId="{FE08A19F-5C02-4B57-B609-309A82945A68}">
      <dgm:prSet/>
      <dgm:spPr/>
      <dgm:t>
        <a:bodyPr/>
        <a:lstStyle/>
        <a:p>
          <a:endParaRPr lang="es-EC"/>
        </a:p>
      </dgm:t>
    </dgm:pt>
    <dgm:pt modelId="{AE765DFB-066E-4D82-893A-718398D20488}">
      <dgm:prSet/>
      <dgm:spPr/>
      <dgm:t>
        <a:bodyPr/>
        <a:lstStyle/>
        <a:p>
          <a:r>
            <a:rPr lang="es-EC" dirty="0" smtClean="0"/>
            <a:t>RADIO SANTA CRUZ FM</a:t>
          </a:r>
          <a:endParaRPr lang="es-EC" dirty="0"/>
        </a:p>
      </dgm:t>
    </dgm:pt>
    <dgm:pt modelId="{781442D8-152A-46BD-94F4-50F30405BB5F}" type="parTrans" cxnId="{4CECD817-4F11-4E5F-8465-B607B26AE23B}">
      <dgm:prSet/>
      <dgm:spPr/>
      <dgm:t>
        <a:bodyPr/>
        <a:lstStyle/>
        <a:p>
          <a:endParaRPr lang="es-EC"/>
        </a:p>
      </dgm:t>
    </dgm:pt>
    <dgm:pt modelId="{8729F2A2-4D09-4807-BCB8-B013638783CA}" type="sibTrans" cxnId="{4CECD817-4F11-4E5F-8465-B607B26AE23B}">
      <dgm:prSet/>
      <dgm:spPr/>
      <dgm:t>
        <a:bodyPr/>
        <a:lstStyle/>
        <a:p>
          <a:endParaRPr lang="es-EC"/>
        </a:p>
      </dgm:t>
    </dgm:pt>
    <dgm:pt modelId="{501DBD13-E33B-47AB-B189-C512EF726F9F}">
      <dgm:prSet/>
      <dgm:spPr/>
      <dgm:t>
        <a:bodyPr/>
        <a:lstStyle/>
        <a:p>
          <a:r>
            <a:rPr lang="es-EC" dirty="0" smtClean="0"/>
            <a:t>DEPARTAMENTO ADMINISTRATIVO</a:t>
          </a:r>
          <a:endParaRPr lang="es-EC" dirty="0"/>
        </a:p>
      </dgm:t>
    </dgm:pt>
    <dgm:pt modelId="{E46FAAF1-37D5-4D97-80AA-EBFD3192D055}" type="parTrans" cxnId="{0F545CC3-DE7E-4725-BD0B-4D66B12E497E}">
      <dgm:prSet/>
      <dgm:spPr/>
      <dgm:t>
        <a:bodyPr/>
        <a:lstStyle/>
        <a:p>
          <a:endParaRPr lang="es-EC"/>
        </a:p>
      </dgm:t>
    </dgm:pt>
    <dgm:pt modelId="{E42433C3-AD19-4B7E-8679-110D62EFB720}" type="sibTrans" cxnId="{0F545CC3-DE7E-4725-BD0B-4D66B12E497E}">
      <dgm:prSet/>
      <dgm:spPr/>
      <dgm:t>
        <a:bodyPr/>
        <a:lstStyle/>
        <a:p>
          <a:endParaRPr lang="es-EC"/>
        </a:p>
      </dgm:t>
    </dgm:pt>
    <dgm:pt modelId="{1382D616-D840-4A0E-9760-6B39C1A93794}">
      <dgm:prSet/>
      <dgm:spPr/>
      <dgm:t>
        <a:bodyPr/>
        <a:lstStyle/>
        <a:p>
          <a:r>
            <a:rPr lang="es-EC" dirty="0" smtClean="0"/>
            <a:t>DEPARTAMENTO TÉCNICO</a:t>
          </a:r>
          <a:endParaRPr lang="es-EC" dirty="0"/>
        </a:p>
      </dgm:t>
    </dgm:pt>
    <dgm:pt modelId="{543AA10E-F274-4EF3-80DD-35F6AA0CB870}" type="parTrans" cxnId="{B04A6673-3201-4B0F-BD85-2BFCF63F80BA}">
      <dgm:prSet/>
      <dgm:spPr/>
      <dgm:t>
        <a:bodyPr/>
        <a:lstStyle/>
        <a:p>
          <a:endParaRPr lang="es-EC"/>
        </a:p>
      </dgm:t>
    </dgm:pt>
    <dgm:pt modelId="{33D473BF-AF2E-4770-8D3A-EA8EE847CA1C}" type="sibTrans" cxnId="{B04A6673-3201-4B0F-BD85-2BFCF63F80BA}">
      <dgm:prSet/>
      <dgm:spPr/>
      <dgm:t>
        <a:bodyPr/>
        <a:lstStyle/>
        <a:p>
          <a:endParaRPr lang="es-EC"/>
        </a:p>
      </dgm:t>
    </dgm:pt>
    <dgm:pt modelId="{2B76099C-C75D-4994-81D2-ECFEE7D02E2A}">
      <dgm:prSet/>
      <dgm:spPr/>
      <dgm:t>
        <a:bodyPr/>
        <a:lstStyle/>
        <a:p>
          <a:r>
            <a:rPr lang="es-EC" dirty="0" smtClean="0"/>
            <a:t>CONSEJO DE ADMINISTRACION SEGLAR</a:t>
          </a:r>
          <a:endParaRPr lang="es-EC" dirty="0"/>
        </a:p>
      </dgm:t>
    </dgm:pt>
    <dgm:pt modelId="{BA2B8C1C-4628-452E-B1C9-9C2BEDC0B32D}" type="parTrans" cxnId="{9FB68E2C-1ECF-4873-B631-4717B779D678}">
      <dgm:prSet/>
      <dgm:spPr/>
      <dgm:t>
        <a:bodyPr/>
        <a:lstStyle/>
        <a:p>
          <a:endParaRPr lang="es-EC"/>
        </a:p>
      </dgm:t>
    </dgm:pt>
    <dgm:pt modelId="{6E995EA0-CCC1-4842-A32E-504E57898111}" type="sibTrans" cxnId="{9FB68E2C-1ECF-4873-B631-4717B779D678}">
      <dgm:prSet/>
      <dgm:spPr/>
      <dgm:t>
        <a:bodyPr/>
        <a:lstStyle/>
        <a:p>
          <a:endParaRPr lang="es-EC"/>
        </a:p>
      </dgm:t>
    </dgm:pt>
    <dgm:pt modelId="{EF1F478C-AC0B-45E8-9E7E-83F45D8B3D4B}">
      <dgm:prSet/>
      <dgm:spPr/>
      <dgm:t>
        <a:bodyPr/>
        <a:lstStyle/>
        <a:p>
          <a:r>
            <a:rPr lang="es-EC" dirty="0" smtClean="0"/>
            <a:t>DEPARTAMENTO MARKETING</a:t>
          </a:r>
          <a:endParaRPr lang="es-EC" dirty="0"/>
        </a:p>
      </dgm:t>
    </dgm:pt>
    <dgm:pt modelId="{3AD5F70E-24BB-45B9-90ED-8A18DCF88879}" type="parTrans" cxnId="{54B7578D-74F6-46BA-B606-07D7B0F7218B}">
      <dgm:prSet/>
      <dgm:spPr/>
      <dgm:t>
        <a:bodyPr/>
        <a:lstStyle/>
        <a:p>
          <a:endParaRPr lang="es-EC"/>
        </a:p>
      </dgm:t>
    </dgm:pt>
    <dgm:pt modelId="{361193AE-8F90-413B-A8D1-A253DFABFC8D}" type="sibTrans" cxnId="{54B7578D-74F6-46BA-B606-07D7B0F7218B}">
      <dgm:prSet/>
      <dgm:spPr/>
      <dgm:t>
        <a:bodyPr/>
        <a:lstStyle/>
        <a:p>
          <a:endParaRPr lang="es-EC"/>
        </a:p>
      </dgm:t>
    </dgm:pt>
    <dgm:pt modelId="{E2BBCB02-1B47-47AC-8335-F7594CCA4F2C}">
      <dgm:prSet/>
      <dgm:spPr/>
      <dgm:t>
        <a:bodyPr/>
        <a:lstStyle/>
        <a:p>
          <a:r>
            <a:rPr lang="es-EC" dirty="0" smtClean="0"/>
            <a:t>DEPARTAMENTO PRODUCCIÓN</a:t>
          </a:r>
          <a:endParaRPr lang="es-EC" dirty="0"/>
        </a:p>
      </dgm:t>
    </dgm:pt>
    <dgm:pt modelId="{337C7882-22C8-4803-A254-2E2A8D0A6A25}" type="parTrans" cxnId="{2DC3328A-76AB-45F4-AC5A-2B7B3EFBD051}">
      <dgm:prSet/>
      <dgm:spPr/>
      <dgm:t>
        <a:bodyPr/>
        <a:lstStyle/>
        <a:p>
          <a:endParaRPr lang="es-EC"/>
        </a:p>
      </dgm:t>
    </dgm:pt>
    <dgm:pt modelId="{60441867-E700-4FF0-8D0F-1271184092E9}" type="sibTrans" cxnId="{2DC3328A-76AB-45F4-AC5A-2B7B3EFBD051}">
      <dgm:prSet/>
      <dgm:spPr/>
      <dgm:t>
        <a:bodyPr/>
        <a:lstStyle/>
        <a:p>
          <a:endParaRPr lang="es-EC"/>
        </a:p>
      </dgm:t>
    </dgm:pt>
    <dgm:pt modelId="{8828C99C-3C66-496A-BAFA-50D6A9E54FAE}" type="pres">
      <dgm:prSet presAssocID="{75323406-554C-4819-9468-C23B5035B98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BE0DC2C3-A13D-4DAF-A028-9AD28D269A26}" type="pres">
      <dgm:prSet presAssocID="{2B76099C-C75D-4994-81D2-ECFEE7D02E2A}" presName="hierRoot1" presStyleCnt="0"/>
      <dgm:spPr/>
      <dgm:t>
        <a:bodyPr/>
        <a:lstStyle/>
        <a:p>
          <a:endParaRPr lang="es-EC"/>
        </a:p>
      </dgm:t>
    </dgm:pt>
    <dgm:pt modelId="{4C167EA4-B9E5-4B3F-9D67-41FCDB38495E}" type="pres">
      <dgm:prSet presAssocID="{2B76099C-C75D-4994-81D2-ECFEE7D02E2A}" presName="composite" presStyleCnt="0"/>
      <dgm:spPr/>
      <dgm:t>
        <a:bodyPr/>
        <a:lstStyle/>
        <a:p>
          <a:endParaRPr lang="es-EC"/>
        </a:p>
      </dgm:t>
    </dgm:pt>
    <dgm:pt modelId="{855365C5-64B5-48A0-AAA3-3D296FA4DE66}" type="pres">
      <dgm:prSet presAssocID="{2B76099C-C75D-4994-81D2-ECFEE7D02E2A}" presName="background" presStyleLbl="node0" presStyleIdx="0" presStyleCnt="1"/>
      <dgm:spPr/>
      <dgm:t>
        <a:bodyPr/>
        <a:lstStyle/>
        <a:p>
          <a:endParaRPr lang="es-EC"/>
        </a:p>
      </dgm:t>
    </dgm:pt>
    <dgm:pt modelId="{1BC82935-FEE3-4BA6-831E-974F1BBDEDE4}" type="pres">
      <dgm:prSet presAssocID="{2B76099C-C75D-4994-81D2-ECFEE7D02E2A}" presName="text" presStyleLbl="fgAcc0" presStyleIdx="0" presStyleCnt="1" custScaleX="82807" custScaleY="25988" custLinFactNeighborX="69697" custLinFactNeighborY="-7086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759A1FE-032F-4F42-9930-49246F04ADC4}" type="pres">
      <dgm:prSet presAssocID="{2B76099C-C75D-4994-81D2-ECFEE7D02E2A}" presName="hierChild2" presStyleCnt="0"/>
      <dgm:spPr/>
      <dgm:t>
        <a:bodyPr/>
        <a:lstStyle/>
        <a:p>
          <a:endParaRPr lang="es-EC"/>
        </a:p>
      </dgm:t>
    </dgm:pt>
    <dgm:pt modelId="{B25886D9-2A77-4AA3-944E-C6F69A0C5E99}" type="pres">
      <dgm:prSet presAssocID="{E0E360DD-DA3B-4992-814A-E0586003DE4C}" presName="Name10" presStyleLbl="parChTrans1D2" presStyleIdx="0" presStyleCnt="1"/>
      <dgm:spPr/>
      <dgm:t>
        <a:bodyPr/>
        <a:lstStyle/>
        <a:p>
          <a:endParaRPr lang="es-EC"/>
        </a:p>
      </dgm:t>
    </dgm:pt>
    <dgm:pt modelId="{E72F5144-ACD1-4C93-80D5-835E6F5346BC}" type="pres">
      <dgm:prSet presAssocID="{CA1F59FB-0573-4C04-88C3-0375BBA61E12}" presName="hierRoot2" presStyleCnt="0"/>
      <dgm:spPr/>
      <dgm:t>
        <a:bodyPr/>
        <a:lstStyle/>
        <a:p>
          <a:endParaRPr lang="es-EC"/>
        </a:p>
      </dgm:t>
    </dgm:pt>
    <dgm:pt modelId="{A37A6AF6-5342-4947-A27C-CA38A44F8E68}" type="pres">
      <dgm:prSet presAssocID="{CA1F59FB-0573-4C04-88C3-0375BBA61E12}" presName="composite2" presStyleCnt="0"/>
      <dgm:spPr/>
      <dgm:t>
        <a:bodyPr/>
        <a:lstStyle/>
        <a:p>
          <a:endParaRPr lang="es-EC"/>
        </a:p>
      </dgm:t>
    </dgm:pt>
    <dgm:pt modelId="{6251B1D2-270F-4515-8655-1A8761E4091D}" type="pres">
      <dgm:prSet presAssocID="{CA1F59FB-0573-4C04-88C3-0375BBA61E12}" presName="background2" presStyleLbl="node2" presStyleIdx="0" presStyleCnt="1"/>
      <dgm:spPr/>
      <dgm:t>
        <a:bodyPr/>
        <a:lstStyle/>
        <a:p>
          <a:endParaRPr lang="es-EC"/>
        </a:p>
      </dgm:t>
    </dgm:pt>
    <dgm:pt modelId="{D70D5161-7C10-44A2-9CF6-E0B494965D72}" type="pres">
      <dgm:prSet presAssocID="{CA1F59FB-0573-4C04-88C3-0375BBA61E12}" presName="text2" presStyleLbl="fgAcc2" presStyleIdx="0" presStyleCnt="1" custScaleX="64433" custScaleY="24095" custLinFactNeighborX="69315" custLinFactNeighborY="-280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7551DF6-4E55-4B8D-AE0F-1F0251C5C8D0}" type="pres">
      <dgm:prSet presAssocID="{CA1F59FB-0573-4C04-88C3-0375BBA61E12}" presName="hierChild3" presStyleCnt="0"/>
      <dgm:spPr/>
      <dgm:t>
        <a:bodyPr/>
        <a:lstStyle/>
        <a:p>
          <a:endParaRPr lang="es-EC"/>
        </a:p>
      </dgm:t>
    </dgm:pt>
    <dgm:pt modelId="{94BC7330-E931-4054-9AB2-E9B405AE49FF}" type="pres">
      <dgm:prSet presAssocID="{3CEB10CB-65B8-4F10-B191-A154A5BC5D96}" presName="Name17" presStyleLbl="parChTrans1D3" presStyleIdx="0" presStyleCnt="2"/>
      <dgm:spPr/>
      <dgm:t>
        <a:bodyPr/>
        <a:lstStyle/>
        <a:p>
          <a:endParaRPr lang="es-EC"/>
        </a:p>
      </dgm:t>
    </dgm:pt>
    <dgm:pt modelId="{0D3F6841-8147-40C9-8AFB-5CE9246658D7}" type="pres">
      <dgm:prSet presAssocID="{7A709D89-6C08-47F0-A16F-D0155FEF13E3}" presName="hierRoot3" presStyleCnt="0"/>
      <dgm:spPr/>
      <dgm:t>
        <a:bodyPr/>
        <a:lstStyle/>
        <a:p>
          <a:endParaRPr lang="es-EC"/>
        </a:p>
      </dgm:t>
    </dgm:pt>
    <dgm:pt modelId="{76B4FB52-CA58-4686-8BA8-E959B64B271D}" type="pres">
      <dgm:prSet presAssocID="{7A709D89-6C08-47F0-A16F-D0155FEF13E3}" presName="composite3" presStyleCnt="0"/>
      <dgm:spPr/>
      <dgm:t>
        <a:bodyPr/>
        <a:lstStyle/>
        <a:p>
          <a:endParaRPr lang="es-EC"/>
        </a:p>
      </dgm:t>
    </dgm:pt>
    <dgm:pt modelId="{8A3E5FF2-27CA-4D31-A45C-CA43CC2C794F}" type="pres">
      <dgm:prSet presAssocID="{7A709D89-6C08-47F0-A16F-D0155FEF13E3}" presName="background3" presStyleLbl="node3" presStyleIdx="0" presStyleCnt="2"/>
      <dgm:spPr/>
      <dgm:t>
        <a:bodyPr/>
        <a:lstStyle/>
        <a:p>
          <a:endParaRPr lang="es-EC"/>
        </a:p>
      </dgm:t>
    </dgm:pt>
    <dgm:pt modelId="{DCB13148-F8A1-435F-A3D2-975A7CFB07BB}" type="pres">
      <dgm:prSet presAssocID="{7A709D89-6C08-47F0-A16F-D0155FEF13E3}" presName="text3" presStyleLbl="fgAcc3" presStyleIdx="0" presStyleCnt="2" custScaleX="50213" custScaleY="44267" custLinFactX="100000" custLinFactNeighborX="100704" custLinFactNeighborY="-4837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ABA7DB7-794F-4EF9-A675-7D83A43627B9}" type="pres">
      <dgm:prSet presAssocID="{7A709D89-6C08-47F0-A16F-D0155FEF13E3}" presName="hierChild4" presStyleCnt="0"/>
      <dgm:spPr/>
      <dgm:t>
        <a:bodyPr/>
        <a:lstStyle/>
        <a:p>
          <a:endParaRPr lang="es-EC"/>
        </a:p>
      </dgm:t>
    </dgm:pt>
    <dgm:pt modelId="{B89F7C36-D437-4BD4-9EA0-55A4B71D1C1D}" type="pres">
      <dgm:prSet presAssocID="{781442D8-152A-46BD-94F4-50F30405BB5F}" presName="Name17" presStyleLbl="parChTrans1D3" presStyleIdx="1" presStyleCnt="2"/>
      <dgm:spPr/>
      <dgm:t>
        <a:bodyPr/>
        <a:lstStyle/>
        <a:p>
          <a:endParaRPr lang="es-EC"/>
        </a:p>
      </dgm:t>
    </dgm:pt>
    <dgm:pt modelId="{32A95AF9-08A6-4EE1-A7F3-770F709C839D}" type="pres">
      <dgm:prSet presAssocID="{AE765DFB-066E-4D82-893A-718398D20488}" presName="hierRoot3" presStyleCnt="0"/>
      <dgm:spPr/>
      <dgm:t>
        <a:bodyPr/>
        <a:lstStyle/>
        <a:p>
          <a:endParaRPr lang="es-EC"/>
        </a:p>
      </dgm:t>
    </dgm:pt>
    <dgm:pt modelId="{25EAD09C-CC9E-4F49-B4CE-7D9613F14619}" type="pres">
      <dgm:prSet presAssocID="{AE765DFB-066E-4D82-893A-718398D20488}" presName="composite3" presStyleCnt="0"/>
      <dgm:spPr/>
      <dgm:t>
        <a:bodyPr/>
        <a:lstStyle/>
        <a:p>
          <a:endParaRPr lang="es-EC"/>
        </a:p>
      </dgm:t>
    </dgm:pt>
    <dgm:pt modelId="{4B3FA49C-DCA8-4717-A1E5-82AA51E10766}" type="pres">
      <dgm:prSet presAssocID="{AE765DFB-066E-4D82-893A-718398D20488}" presName="background3" presStyleLbl="node3" presStyleIdx="1" presStyleCnt="2"/>
      <dgm:spPr/>
      <dgm:t>
        <a:bodyPr/>
        <a:lstStyle/>
        <a:p>
          <a:endParaRPr lang="es-EC"/>
        </a:p>
      </dgm:t>
    </dgm:pt>
    <dgm:pt modelId="{DD9CB71B-C87E-4D7E-8D94-2BBCADCA9ED1}" type="pres">
      <dgm:prSet presAssocID="{AE765DFB-066E-4D82-893A-718398D20488}" presName="text3" presStyleLbl="fgAcc3" presStyleIdx="1" presStyleCnt="2" custScaleX="45725" custScaleY="33842" custLinFactNeighborX="-39598" custLinFactNeighborY="-4814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42B088A-8798-42AC-B3A1-CC8F3FA2E877}" type="pres">
      <dgm:prSet presAssocID="{AE765DFB-066E-4D82-893A-718398D20488}" presName="hierChild4" presStyleCnt="0"/>
      <dgm:spPr/>
      <dgm:t>
        <a:bodyPr/>
        <a:lstStyle/>
        <a:p>
          <a:endParaRPr lang="es-EC"/>
        </a:p>
      </dgm:t>
    </dgm:pt>
    <dgm:pt modelId="{AF6F4753-0F1C-46F6-8E61-A9CBB6FEC8E0}" type="pres">
      <dgm:prSet presAssocID="{E46FAAF1-37D5-4D97-80AA-EBFD3192D055}" presName="Name23" presStyleLbl="parChTrans1D4" presStyleIdx="0" presStyleCnt="4"/>
      <dgm:spPr/>
      <dgm:t>
        <a:bodyPr/>
        <a:lstStyle/>
        <a:p>
          <a:endParaRPr lang="es-EC"/>
        </a:p>
      </dgm:t>
    </dgm:pt>
    <dgm:pt modelId="{48798232-F1E8-4202-937C-CC33A87B63FC}" type="pres">
      <dgm:prSet presAssocID="{501DBD13-E33B-47AB-B189-C512EF726F9F}" presName="hierRoot4" presStyleCnt="0"/>
      <dgm:spPr/>
      <dgm:t>
        <a:bodyPr/>
        <a:lstStyle/>
        <a:p>
          <a:endParaRPr lang="es-EC"/>
        </a:p>
      </dgm:t>
    </dgm:pt>
    <dgm:pt modelId="{9216D62A-5883-44BB-872A-E4732D034206}" type="pres">
      <dgm:prSet presAssocID="{501DBD13-E33B-47AB-B189-C512EF726F9F}" presName="composite4" presStyleCnt="0"/>
      <dgm:spPr/>
      <dgm:t>
        <a:bodyPr/>
        <a:lstStyle/>
        <a:p>
          <a:endParaRPr lang="es-EC"/>
        </a:p>
      </dgm:t>
    </dgm:pt>
    <dgm:pt modelId="{75D030DA-9546-4DDB-80D7-D02271156A11}" type="pres">
      <dgm:prSet presAssocID="{501DBD13-E33B-47AB-B189-C512EF726F9F}" presName="background4" presStyleLbl="node4" presStyleIdx="0" presStyleCnt="4"/>
      <dgm:spPr/>
      <dgm:t>
        <a:bodyPr/>
        <a:lstStyle/>
        <a:p>
          <a:endParaRPr lang="es-EC"/>
        </a:p>
      </dgm:t>
    </dgm:pt>
    <dgm:pt modelId="{60B3B927-F3EA-44EE-A994-5ECD03D38384}" type="pres">
      <dgm:prSet presAssocID="{501DBD13-E33B-47AB-B189-C512EF726F9F}" presName="text4" presStyleLbl="fgAcc4" presStyleIdx="0" presStyleCnt="4" custScaleX="69707" custScaleY="56372" custLinFactNeighborX="-53230" custLinFactNeighborY="-3057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6CFE854-89A8-4C56-B5E3-3C187E9F2F05}" type="pres">
      <dgm:prSet presAssocID="{501DBD13-E33B-47AB-B189-C512EF726F9F}" presName="hierChild5" presStyleCnt="0"/>
      <dgm:spPr/>
      <dgm:t>
        <a:bodyPr/>
        <a:lstStyle/>
        <a:p>
          <a:endParaRPr lang="es-EC"/>
        </a:p>
      </dgm:t>
    </dgm:pt>
    <dgm:pt modelId="{7BB6D097-FFA2-4653-BA37-86239E7EB695}" type="pres">
      <dgm:prSet presAssocID="{3AD5F70E-24BB-45B9-90ED-8A18DCF88879}" presName="Name23" presStyleLbl="parChTrans1D4" presStyleIdx="1" presStyleCnt="4"/>
      <dgm:spPr/>
      <dgm:t>
        <a:bodyPr/>
        <a:lstStyle/>
        <a:p>
          <a:endParaRPr lang="es-EC"/>
        </a:p>
      </dgm:t>
    </dgm:pt>
    <dgm:pt modelId="{7E3987A5-7691-44E7-80DD-23033B2A6A32}" type="pres">
      <dgm:prSet presAssocID="{EF1F478C-AC0B-45E8-9E7E-83F45D8B3D4B}" presName="hierRoot4" presStyleCnt="0"/>
      <dgm:spPr/>
      <dgm:t>
        <a:bodyPr/>
        <a:lstStyle/>
        <a:p>
          <a:endParaRPr lang="es-EC"/>
        </a:p>
      </dgm:t>
    </dgm:pt>
    <dgm:pt modelId="{D140CD00-FFB7-41F8-904D-0EF061029637}" type="pres">
      <dgm:prSet presAssocID="{EF1F478C-AC0B-45E8-9E7E-83F45D8B3D4B}" presName="composite4" presStyleCnt="0"/>
      <dgm:spPr/>
      <dgm:t>
        <a:bodyPr/>
        <a:lstStyle/>
        <a:p>
          <a:endParaRPr lang="es-EC"/>
        </a:p>
      </dgm:t>
    </dgm:pt>
    <dgm:pt modelId="{191B6E89-5B11-4B79-9EF2-BDF1A7659819}" type="pres">
      <dgm:prSet presAssocID="{EF1F478C-AC0B-45E8-9E7E-83F45D8B3D4B}" presName="background4" presStyleLbl="node4" presStyleIdx="1" presStyleCnt="4"/>
      <dgm:spPr/>
      <dgm:t>
        <a:bodyPr/>
        <a:lstStyle/>
        <a:p>
          <a:endParaRPr lang="es-EC"/>
        </a:p>
      </dgm:t>
    </dgm:pt>
    <dgm:pt modelId="{0EFA69E9-A9CC-4C74-B1FD-35248CD0B935}" type="pres">
      <dgm:prSet presAssocID="{EF1F478C-AC0B-45E8-9E7E-83F45D8B3D4B}" presName="text4" presStyleLbl="fgAcc4" presStyleIdx="1" presStyleCnt="4" custScaleX="62252" custScaleY="56372" custLinFactNeighborX="-39827" custLinFactNeighborY="-3093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D618D43-2032-40A0-9A41-118810311CF3}" type="pres">
      <dgm:prSet presAssocID="{EF1F478C-AC0B-45E8-9E7E-83F45D8B3D4B}" presName="hierChild5" presStyleCnt="0"/>
      <dgm:spPr/>
      <dgm:t>
        <a:bodyPr/>
        <a:lstStyle/>
        <a:p>
          <a:endParaRPr lang="es-EC"/>
        </a:p>
      </dgm:t>
    </dgm:pt>
    <dgm:pt modelId="{B002065D-6006-4D2B-AAA4-E896E750C840}" type="pres">
      <dgm:prSet presAssocID="{337C7882-22C8-4803-A254-2E2A8D0A6A25}" presName="Name23" presStyleLbl="parChTrans1D4" presStyleIdx="2" presStyleCnt="4"/>
      <dgm:spPr/>
      <dgm:t>
        <a:bodyPr/>
        <a:lstStyle/>
        <a:p>
          <a:endParaRPr lang="es-EC"/>
        </a:p>
      </dgm:t>
    </dgm:pt>
    <dgm:pt modelId="{1E3C5AC5-ADFB-4D12-86F1-240A85A773F7}" type="pres">
      <dgm:prSet presAssocID="{E2BBCB02-1B47-47AC-8335-F7594CCA4F2C}" presName="hierRoot4" presStyleCnt="0"/>
      <dgm:spPr/>
      <dgm:t>
        <a:bodyPr/>
        <a:lstStyle/>
        <a:p>
          <a:endParaRPr lang="es-EC"/>
        </a:p>
      </dgm:t>
    </dgm:pt>
    <dgm:pt modelId="{3F60C8A8-A64C-4AE2-BDE5-DAEF271D2DF2}" type="pres">
      <dgm:prSet presAssocID="{E2BBCB02-1B47-47AC-8335-F7594CCA4F2C}" presName="composite4" presStyleCnt="0"/>
      <dgm:spPr/>
      <dgm:t>
        <a:bodyPr/>
        <a:lstStyle/>
        <a:p>
          <a:endParaRPr lang="es-EC"/>
        </a:p>
      </dgm:t>
    </dgm:pt>
    <dgm:pt modelId="{3064EAB3-6F20-4C20-8821-30930652F07B}" type="pres">
      <dgm:prSet presAssocID="{E2BBCB02-1B47-47AC-8335-F7594CCA4F2C}" presName="background4" presStyleLbl="node4" presStyleIdx="2" presStyleCnt="4"/>
      <dgm:spPr/>
      <dgm:t>
        <a:bodyPr/>
        <a:lstStyle/>
        <a:p>
          <a:endParaRPr lang="es-EC"/>
        </a:p>
      </dgm:t>
    </dgm:pt>
    <dgm:pt modelId="{C8FA92DF-C628-466A-A010-3A724A1D47AF}" type="pres">
      <dgm:prSet presAssocID="{E2BBCB02-1B47-47AC-8335-F7594CCA4F2C}" presName="text4" presStyleLbl="fgAcc4" presStyleIdx="2" presStyleCnt="4" custScaleX="62775" custScaleY="56372" custLinFactNeighborX="-28777" custLinFactNeighborY="-2987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42A9375-2EF2-494C-A7F3-C02EF93344D9}" type="pres">
      <dgm:prSet presAssocID="{E2BBCB02-1B47-47AC-8335-F7594CCA4F2C}" presName="hierChild5" presStyleCnt="0"/>
      <dgm:spPr/>
      <dgm:t>
        <a:bodyPr/>
        <a:lstStyle/>
        <a:p>
          <a:endParaRPr lang="es-EC"/>
        </a:p>
      </dgm:t>
    </dgm:pt>
    <dgm:pt modelId="{F58237C2-3CBC-4A18-9796-3AECA8E189E5}" type="pres">
      <dgm:prSet presAssocID="{543AA10E-F274-4EF3-80DD-35F6AA0CB870}" presName="Name23" presStyleLbl="parChTrans1D4" presStyleIdx="3" presStyleCnt="4"/>
      <dgm:spPr/>
      <dgm:t>
        <a:bodyPr/>
        <a:lstStyle/>
        <a:p>
          <a:endParaRPr lang="es-EC"/>
        </a:p>
      </dgm:t>
    </dgm:pt>
    <dgm:pt modelId="{426FF829-CAEB-445C-9E95-13DB3C0AFC1D}" type="pres">
      <dgm:prSet presAssocID="{1382D616-D840-4A0E-9760-6B39C1A93794}" presName="hierRoot4" presStyleCnt="0"/>
      <dgm:spPr/>
      <dgm:t>
        <a:bodyPr/>
        <a:lstStyle/>
        <a:p>
          <a:endParaRPr lang="es-EC"/>
        </a:p>
      </dgm:t>
    </dgm:pt>
    <dgm:pt modelId="{D96DF9E4-0144-4571-9554-6B5B92DF8538}" type="pres">
      <dgm:prSet presAssocID="{1382D616-D840-4A0E-9760-6B39C1A93794}" presName="composite4" presStyleCnt="0"/>
      <dgm:spPr/>
      <dgm:t>
        <a:bodyPr/>
        <a:lstStyle/>
        <a:p>
          <a:endParaRPr lang="es-EC"/>
        </a:p>
      </dgm:t>
    </dgm:pt>
    <dgm:pt modelId="{48452A1C-4DC9-4FB6-BD05-534CAAFF40E4}" type="pres">
      <dgm:prSet presAssocID="{1382D616-D840-4A0E-9760-6B39C1A93794}" presName="background4" presStyleLbl="node4" presStyleIdx="3" presStyleCnt="4"/>
      <dgm:spPr/>
      <dgm:t>
        <a:bodyPr/>
        <a:lstStyle/>
        <a:p>
          <a:endParaRPr lang="es-EC"/>
        </a:p>
      </dgm:t>
    </dgm:pt>
    <dgm:pt modelId="{C7CC746C-00B3-46FB-AE01-FA07F0E6AEF5}" type="pres">
      <dgm:prSet presAssocID="{1382D616-D840-4A0E-9760-6B39C1A93794}" presName="text4" presStyleLbl="fgAcc4" presStyleIdx="3" presStyleCnt="4" custScaleX="63940" custScaleY="46587" custLinFactNeighborX="-28206" custLinFactNeighborY="-3063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F12255F-411B-4EEF-A905-2A5E89275CA3}" type="pres">
      <dgm:prSet presAssocID="{1382D616-D840-4A0E-9760-6B39C1A93794}" presName="hierChild5" presStyleCnt="0"/>
      <dgm:spPr/>
      <dgm:t>
        <a:bodyPr/>
        <a:lstStyle/>
        <a:p>
          <a:endParaRPr lang="es-EC"/>
        </a:p>
      </dgm:t>
    </dgm:pt>
  </dgm:ptLst>
  <dgm:cxnLst>
    <dgm:cxn modelId="{54B7578D-74F6-46BA-B606-07D7B0F7218B}" srcId="{AE765DFB-066E-4D82-893A-718398D20488}" destId="{EF1F478C-AC0B-45E8-9E7E-83F45D8B3D4B}" srcOrd="1" destOrd="0" parTransId="{3AD5F70E-24BB-45B9-90ED-8A18DCF88879}" sibTransId="{361193AE-8F90-413B-A8D1-A253DFABFC8D}"/>
    <dgm:cxn modelId="{61EA22E2-40C8-46EA-984F-A065618E14AE}" type="presOf" srcId="{E2BBCB02-1B47-47AC-8335-F7594CCA4F2C}" destId="{C8FA92DF-C628-466A-A010-3A724A1D47AF}" srcOrd="0" destOrd="0" presId="urn:microsoft.com/office/officeart/2005/8/layout/hierarchy1"/>
    <dgm:cxn modelId="{4CECD817-4F11-4E5F-8465-B607B26AE23B}" srcId="{CA1F59FB-0573-4C04-88C3-0375BBA61E12}" destId="{AE765DFB-066E-4D82-893A-718398D20488}" srcOrd="1" destOrd="0" parTransId="{781442D8-152A-46BD-94F4-50F30405BB5F}" sibTransId="{8729F2A2-4D09-4807-BCB8-B013638783CA}"/>
    <dgm:cxn modelId="{9FB68E2C-1ECF-4873-B631-4717B779D678}" srcId="{75323406-554C-4819-9468-C23B5035B987}" destId="{2B76099C-C75D-4994-81D2-ECFEE7D02E2A}" srcOrd="0" destOrd="0" parTransId="{BA2B8C1C-4628-452E-B1C9-9C2BEDC0B32D}" sibTransId="{6E995EA0-CCC1-4842-A32E-504E57898111}"/>
    <dgm:cxn modelId="{10707734-F95C-452D-BAFF-A01130E56F1E}" type="presOf" srcId="{E46FAAF1-37D5-4D97-80AA-EBFD3192D055}" destId="{AF6F4753-0F1C-46F6-8E61-A9CBB6FEC8E0}" srcOrd="0" destOrd="0" presId="urn:microsoft.com/office/officeart/2005/8/layout/hierarchy1"/>
    <dgm:cxn modelId="{FE08A19F-5C02-4B57-B609-309A82945A68}" srcId="{2B76099C-C75D-4994-81D2-ECFEE7D02E2A}" destId="{CA1F59FB-0573-4C04-88C3-0375BBA61E12}" srcOrd="0" destOrd="0" parTransId="{E0E360DD-DA3B-4992-814A-E0586003DE4C}" sibTransId="{817935B9-5960-48B4-9746-2441D615361B}"/>
    <dgm:cxn modelId="{99B344A6-A0E7-4503-9D37-3A4DA324E5D7}" type="presOf" srcId="{3CEB10CB-65B8-4F10-B191-A154A5BC5D96}" destId="{94BC7330-E931-4054-9AB2-E9B405AE49FF}" srcOrd="0" destOrd="0" presId="urn:microsoft.com/office/officeart/2005/8/layout/hierarchy1"/>
    <dgm:cxn modelId="{D37D9F6A-74AA-4BF8-9371-10B7A634DA71}" type="presOf" srcId="{7A709D89-6C08-47F0-A16F-D0155FEF13E3}" destId="{DCB13148-F8A1-435F-A3D2-975A7CFB07BB}" srcOrd="0" destOrd="0" presId="urn:microsoft.com/office/officeart/2005/8/layout/hierarchy1"/>
    <dgm:cxn modelId="{DD6248C3-9FBF-49F8-B743-7D4DAA9C241A}" type="presOf" srcId="{543AA10E-F274-4EF3-80DD-35F6AA0CB870}" destId="{F58237C2-3CBC-4A18-9796-3AECA8E189E5}" srcOrd="0" destOrd="0" presId="urn:microsoft.com/office/officeart/2005/8/layout/hierarchy1"/>
    <dgm:cxn modelId="{137DB0B5-01E4-40DD-988B-EC7DC592E877}" srcId="{CA1F59FB-0573-4C04-88C3-0375BBA61E12}" destId="{7A709D89-6C08-47F0-A16F-D0155FEF13E3}" srcOrd="0" destOrd="0" parTransId="{3CEB10CB-65B8-4F10-B191-A154A5BC5D96}" sibTransId="{EAC71FEA-D91B-4F72-8B32-E64F3E0ED007}"/>
    <dgm:cxn modelId="{E4BD66D3-FA0C-499E-835D-0DFFAF67ECFF}" type="presOf" srcId="{EF1F478C-AC0B-45E8-9E7E-83F45D8B3D4B}" destId="{0EFA69E9-A9CC-4C74-B1FD-35248CD0B935}" srcOrd="0" destOrd="0" presId="urn:microsoft.com/office/officeart/2005/8/layout/hierarchy1"/>
    <dgm:cxn modelId="{AC460BC5-0B6A-4087-B33F-B1DB5DAA07F2}" type="presOf" srcId="{781442D8-152A-46BD-94F4-50F30405BB5F}" destId="{B89F7C36-D437-4BD4-9EA0-55A4B71D1C1D}" srcOrd="0" destOrd="0" presId="urn:microsoft.com/office/officeart/2005/8/layout/hierarchy1"/>
    <dgm:cxn modelId="{620A0A92-0F10-4550-9AB5-31E6CDDB64CC}" type="presOf" srcId="{CA1F59FB-0573-4C04-88C3-0375BBA61E12}" destId="{D70D5161-7C10-44A2-9CF6-E0B494965D72}" srcOrd="0" destOrd="0" presId="urn:microsoft.com/office/officeart/2005/8/layout/hierarchy1"/>
    <dgm:cxn modelId="{59E1E381-7337-425E-A982-EBA79F779867}" type="presOf" srcId="{3AD5F70E-24BB-45B9-90ED-8A18DCF88879}" destId="{7BB6D097-FFA2-4653-BA37-86239E7EB695}" srcOrd="0" destOrd="0" presId="urn:microsoft.com/office/officeart/2005/8/layout/hierarchy1"/>
    <dgm:cxn modelId="{B3F74E4D-CBA3-44A5-8F8C-28511C7F0213}" type="presOf" srcId="{2B76099C-C75D-4994-81D2-ECFEE7D02E2A}" destId="{1BC82935-FEE3-4BA6-831E-974F1BBDEDE4}" srcOrd="0" destOrd="0" presId="urn:microsoft.com/office/officeart/2005/8/layout/hierarchy1"/>
    <dgm:cxn modelId="{0F545CC3-DE7E-4725-BD0B-4D66B12E497E}" srcId="{AE765DFB-066E-4D82-893A-718398D20488}" destId="{501DBD13-E33B-47AB-B189-C512EF726F9F}" srcOrd="0" destOrd="0" parTransId="{E46FAAF1-37D5-4D97-80AA-EBFD3192D055}" sibTransId="{E42433C3-AD19-4B7E-8679-110D62EFB720}"/>
    <dgm:cxn modelId="{EE362FE9-184A-4319-8D44-2B3B05D94E18}" type="presOf" srcId="{1382D616-D840-4A0E-9760-6B39C1A93794}" destId="{C7CC746C-00B3-46FB-AE01-FA07F0E6AEF5}" srcOrd="0" destOrd="0" presId="urn:microsoft.com/office/officeart/2005/8/layout/hierarchy1"/>
    <dgm:cxn modelId="{70FE20B7-9DD4-4F4F-8F81-E9171AC517D3}" type="presOf" srcId="{337C7882-22C8-4803-A254-2E2A8D0A6A25}" destId="{B002065D-6006-4D2B-AAA4-E896E750C840}" srcOrd="0" destOrd="0" presId="urn:microsoft.com/office/officeart/2005/8/layout/hierarchy1"/>
    <dgm:cxn modelId="{98B12D5A-D6BF-4B94-9C81-69B6D5DB0D6C}" type="presOf" srcId="{E0E360DD-DA3B-4992-814A-E0586003DE4C}" destId="{B25886D9-2A77-4AA3-944E-C6F69A0C5E99}" srcOrd="0" destOrd="0" presId="urn:microsoft.com/office/officeart/2005/8/layout/hierarchy1"/>
    <dgm:cxn modelId="{B6781C51-097A-409A-B83F-5F9511AE6BC0}" type="presOf" srcId="{AE765DFB-066E-4D82-893A-718398D20488}" destId="{DD9CB71B-C87E-4D7E-8D94-2BBCADCA9ED1}" srcOrd="0" destOrd="0" presId="urn:microsoft.com/office/officeart/2005/8/layout/hierarchy1"/>
    <dgm:cxn modelId="{2DC3328A-76AB-45F4-AC5A-2B7B3EFBD051}" srcId="{AE765DFB-066E-4D82-893A-718398D20488}" destId="{E2BBCB02-1B47-47AC-8335-F7594CCA4F2C}" srcOrd="2" destOrd="0" parTransId="{337C7882-22C8-4803-A254-2E2A8D0A6A25}" sibTransId="{60441867-E700-4FF0-8D0F-1271184092E9}"/>
    <dgm:cxn modelId="{9057E53D-DC75-4648-8E01-68E201DEFB56}" type="presOf" srcId="{75323406-554C-4819-9468-C23B5035B987}" destId="{8828C99C-3C66-496A-BAFA-50D6A9E54FAE}" srcOrd="0" destOrd="0" presId="urn:microsoft.com/office/officeart/2005/8/layout/hierarchy1"/>
    <dgm:cxn modelId="{B04A6673-3201-4B0F-BD85-2BFCF63F80BA}" srcId="{AE765DFB-066E-4D82-893A-718398D20488}" destId="{1382D616-D840-4A0E-9760-6B39C1A93794}" srcOrd="3" destOrd="0" parTransId="{543AA10E-F274-4EF3-80DD-35F6AA0CB870}" sibTransId="{33D473BF-AF2E-4770-8D3A-EA8EE847CA1C}"/>
    <dgm:cxn modelId="{6D2357C1-DB69-40B6-A6CE-69CD10601137}" type="presOf" srcId="{501DBD13-E33B-47AB-B189-C512EF726F9F}" destId="{60B3B927-F3EA-44EE-A994-5ECD03D38384}" srcOrd="0" destOrd="0" presId="urn:microsoft.com/office/officeart/2005/8/layout/hierarchy1"/>
    <dgm:cxn modelId="{EC67DCD9-9519-420C-8858-5789F35957C2}" type="presParOf" srcId="{8828C99C-3C66-496A-BAFA-50D6A9E54FAE}" destId="{BE0DC2C3-A13D-4DAF-A028-9AD28D269A26}" srcOrd="0" destOrd="0" presId="urn:microsoft.com/office/officeart/2005/8/layout/hierarchy1"/>
    <dgm:cxn modelId="{5DBEBD2E-545D-4736-867B-6E15BC13A897}" type="presParOf" srcId="{BE0DC2C3-A13D-4DAF-A028-9AD28D269A26}" destId="{4C167EA4-B9E5-4B3F-9D67-41FCDB38495E}" srcOrd="0" destOrd="0" presId="urn:microsoft.com/office/officeart/2005/8/layout/hierarchy1"/>
    <dgm:cxn modelId="{39E00D88-7C9C-4878-9093-6E9A6EF47ED6}" type="presParOf" srcId="{4C167EA4-B9E5-4B3F-9D67-41FCDB38495E}" destId="{855365C5-64B5-48A0-AAA3-3D296FA4DE66}" srcOrd="0" destOrd="0" presId="urn:microsoft.com/office/officeart/2005/8/layout/hierarchy1"/>
    <dgm:cxn modelId="{203834C2-0037-4A1C-B778-E1C89CCFAF3B}" type="presParOf" srcId="{4C167EA4-B9E5-4B3F-9D67-41FCDB38495E}" destId="{1BC82935-FEE3-4BA6-831E-974F1BBDEDE4}" srcOrd="1" destOrd="0" presId="urn:microsoft.com/office/officeart/2005/8/layout/hierarchy1"/>
    <dgm:cxn modelId="{F62BF857-14B1-4405-A9B4-6455F37EAF1E}" type="presParOf" srcId="{BE0DC2C3-A13D-4DAF-A028-9AD28D269A26}" destId="{8759A1FE-032F-4F42-9930-49246F04ADC4}" srcOrd="1" destOrd="0" presId="urn:microsoft.com/office/officeart/2005/8/layout/hierarchy1"/>
    <dgm:cxn modelId="{F8093656-631E-4CE5-BB0A-507078125AD1}" type="presParOf" srcId="{8759A1FE-032F-4F42-9930-49246F04ADC4}" destId="{B25886D9-2A77-4AA3-944E-C6F69A0C5E99}" srcOrd="0" destOrd="0" presId="urn:microsoft.com/office/officeart/2005/8/layout/hierarchy1"/>
    <dgm:cxn modelId="{80AA41CB-674C-4EC3-B7BA-1CB13F19E5B8}" type="presParOf" srcId="{8759A1FE-032F-4F42-9930-49246F04ADC4}" destId="{E72F5144-ACD1-4C93-80D5-835E6F5346BC}" srcOrd="1" destOrd="0" presId="urn:microsoft.com/office/officeart/2005/8/layout/hierarchy1"/>
    <dgm:cxn modelId="{169B93EB-548D-4B19-AA09-A988CCA10379}" type="presParOf" srcId="{E72F5144-ACD1-4C93-80D5-835E6F5346BC}" destId="{A37A6AF6-5342-4947-A27C-CA38A44F8E68}" srcOrd="0" destOrd="0" presId="urn:microsoft.com/office/officeart/2005/8/layout/hierarchy1"/>
    <dgm:cxn modelId="{253397C9-6E74-492A-8C36-254435443FA8}" type="presParOf" srcId="{A37A6AF6-5342-4947-A27C-CA38A44F8E68}" destId="{6251B1D2-270F-4515-8655-1A8761E4091D}" srcOrd="0" destOrd="0" presId="urn:microsoft.com/office/officeart/2005/8/layout/hierarchy1"/>
    <dgm:cxn modelId="{AADD2BC9-C6C4-4EC3-A74B-FF1D64117F76}" type="presParOf" srcId="{A37A6AF6-5342-4947-A27C-CA38A44F8E68}" destId="{D70D5161-7C10-44A2-9CF6-E0B494965D72}" srcOrd="1" destOrd="0" presId="urn:microsoft.com/office/officeart/2005/8/layout/hierarchy1"/>
    <dgm:cxn modelId="{FD9BF32A-FB38-4307-8CDA-9365DDE8F1B5}" type="presParOf" srcId="{E72F5144-ACD1-4C93-80D5-835E6F5346BC}" destId="{87551DF6-4E55-4B8D-AE0F-1F0251C5C8D0}" srcOrd="1" destOrd="0" presId="urn:microsoft.com/office/officeart/2005/8/layout/hierarchy1"/>
    <dgm:cxn modelId="{076FAB11-A2FD-4C42-81B7-79E9AFAD3BD4}" type="presParOf" srcId="{87551DF6-4E55-4B8D-AE0F-1F0251C5C8D0}" destId="{94BC7330-E931-4054-9AB2-E9B405AE49FF}" srcOrd="0" destOrd="0" presId="urn:microsoft.com/office/officeart/2005/8/layout/hierarchy1"/>
    <dgm:cxn modelId="{1A8E05B5-3F80-4B76-82D0-2975B349DF0B}" type="presParOf" srcId="{87551DF6-4E55-4B8D-AE0F-1F0251C5C8D0}" destId="{0D3F6841-8147-40C9-8AFB-5CE9246658D7}" srcOrd="1" destOrd="0" presId="urn:microsoft.com/office/officeart/2005/8/layout/hierarchy1"/>
    <dgm:cxn modelId="{6A7DD874-F9BD-451A-B7F5-77865DF8D748}" type="presParOf" srcId="{0D3F6841-8147-40C9-8AFB-5CE9246658D7}" destId="{76B4FB52-CA58-4686-8BA8-E959B64B271D}" srcOrd="0" destOrd="0" presId="urn:microsoft.com/office/officeart/2005/8/layout/hierarchy1"/>
    <dgm:cxn modelId="{7BCFD5E6-7149-42D3-87FD-0EE52A6DA83C}" type="presParOf" srcId="{76B4FB52-CA58-4686-8BA8-E959B64B271D}" destId="{8A3E5FF2-27CA-4D31-A45C-CA43CC2C794F}" srcOrd="0" destOrd="0" presId="urn:microsoft.com/office/officeart/2005/8/layout/hierarchy1"/>
    <dgm:cxn modelId="{CA90BE97-A646-4711-8B40-B1031D777B22}" type="presParOf" srcId="{76B4FB52-CA58-4686-8BA8-E959B64B271D}" destId="{DCB13148-F8A1-435F-A3D2-975A7CFB07BB}" srcOrd="1" destOrd="0" presId="urn:microsoft.com/office/officeart/2005/8/layout/hierarchy1"/>
    <dgm:cxn modelId="{2EC0D458-3F1E-4AC9-9A95-A7E71AED4F57}" type="presParOf" srcId="{0D3F6841-8147-40C9-8AFB-5CE9246658D7}" destId="{1ABA7DB7-794F-4EF9-A675-7D83A43627B9}" srcOrd="1" destOrd="0" presId="urn:microsoft.com/office/officeart/2005/8/layout/hierarchy1"/>
    <dgm:cxn modelId="{5EF0F1FE-9E73-4A10-92EC-4EFA4B740177}" type="presParOf" srcId="{87551DF6-4E55-4B8D-AE0F-1F0251C5C8D0}" destId="{B89F7C36-D437-4BD4-9EA0-55A4B71D1C1D}" srcOrd="2" destOrd="0" presId="urn:microsoft.com/office/officeart/2005/8/layout/hierarchy1"/>
    <dgm:cxn modelId="{ADE38D74-C4FC-4B23-A36D-B773DF0A4569}" type="presParOf" srcId="{87551DF6-4E55-4B8D-AE0F-1F0251C5C8D0}" destId="{32A95AF9-08A6-4EE1-A7F3-770F709C839D}" srcOrd="3" destOrd="0" presId="urn:microsoft.com/office/officeart/2005/8/layout/hierarchy1"/>
    <dgm:cxn modelId="{BBEE21D6-EB17-445F-BB82-7B038939B218}" type="presParOf" srcId="{32A95AF9-08A6-4EE1-A7F3-770F709C839D}" destId="{25EAD09C-CC9E-4F49-B4CE-7D9613F14619}" srcOrd="0" destOrd="0" presId="urn:microsoft.com/office/officeart/2005/8/layout/hierarchy1"/>
    <dgm:cxn modelId="{B0CCB063-CAD2-4344-8062-BC00A3444BB3}" type="presParOf" srcId="{25EAD09C-CC9E-4F49-B4CE-7D9613F14619}" destId="{4B3FA49C-DCA8-4717-A1E5-82AA51E10766}" srcOrd="0" destOrd="0" presId="urn:microsoft.com/office/officeart/2005/8/layout/hierarchy1"/>
    <dgm:cxn modelId="{5BB8BC70-AA2D-45AA-A3B4-A62C47BF2F68}" type="presParOf" srcId="{25EAD09C-CC9E-4F49-B4CE-7D9613F14619}" destId="{DD9CB71B-C87E-4D7E-8D94-2BBCADCA9ED1}" srcOrd="1" destOrd="0" presId="urn:microsoft.com/office/officeart/2005/8/layout/hierarchy1"/>
    <dgm:cxn modelId="{EC376729-D360-4D64-9FC1-0BB6D9F1786C}" type="presParOf" srcId="{32A95AF9-08A6-4EE1-A7F3-770F709C839D}" destId="{842B088A-8798-42AC-B3A1-CC8F3FA2E877}" srcOrd="1" destOrd="0" presId="urn:microsoft.com/office/officeart/2005/8/layout/hierarchy1"/>
    <dgm:cxn modelId="{9C6C4BA5-2808-424B-A3EA-3C35B73EF432}" type="presParOf" srcId="{842B088A-8798-42AC-B3A1-CC8F3FA2E877}" destId="{AF6F4753-0F1C-46F6-8E61-A9CBB6FEC8E0}" srcOrd="0" destOrd="0" presId="urn:microsoft.com/office/officeart/2005/8/layout/hierarchy1"/>
    <dgm:cxn modelId="{DC46F66E-9B8E-4C60-99D5-EBA730E0DD24}" type="presParOf" srcId="{842B088A-8798-42AC-B3A1-CC8F3FA2E877}" destId="{48798232-F1E8-4202-937C-CC33A87B63FC}" srcOrd="1" destOrd="0" presId="urn:microsoft.com/office/officeart/2005/8/layout/hierarchy1"/>
    <dgm:cxn modelId="{8FAEE549-A44C-4ABB-AF44-BCCCA956CA38}" type="presParOf" srcId="{48798232-F1E8-4202-937C-CC33A87B63FC}" destId="{9216D62A-5883-44BB-872A-E4732D034206}" srcOrd="0" destOrd="0" presId="urn:microsoft.com/office/officeart/2005/8/layout/hierarchy1"/>
    <dgm:cxn modelId="{19804042-6071-414F-9A40-FAE36F96AF17}" type="presParOf" srcId="{9216D62A-5883-44BB-872A-E4732D034206}" destId="{75D030DA-9546-4DDB-80D7-D02271156A11}" srcOrd="0" destOrd="0" presId="urn:microsoft.com/office/officeart/2005/8/layout/hierarchy1"/>
    <dgm:cxn modelId="{A55EADDD-88C5-444C-8211-E0BA01E60FBA}" type="presParOf" srcId="{9216D62A-5883-44BB-872A-E4732D034206}" destId="{60B3B927-F3EA-44EE-A994-5ECD03D38384}" srcOrd="1" destOrd="0" presId="urn:microsoft.com/office/officeart/2005/8/layout/hierarchy1"/>
    <dgm:cxn modelId="{FD1516C8-FAEC-4780-9525-CB57AB0C70C4}" type="presParOf" srcId="{48798232-F1E8-4202-937C-CC33A87B63FC}" destId="{F6CFE854-89A8-4C56-B5E3-3C187E9F2F05}" srcOrd="1" destOrd="0" presId="urn:microsoft.com/office/officeart/2005/8/layout/hierarchy1"/>
    <dgm:cxn modelId="{5702DD35-0DA0-4C5D-B189-F030BA0F4557}" type="presParOf" srcId="{842B088A-8798-42AC-B3A1-CC8F3FA2E877}" destId="{7BB6D097-FFA2-4653-BA37-86239E7EB695}" srcOrd="2" destOrd="0" presId="urn:microsoft.com/office/officeart/2005/8/layout/hierarchy1"/>
    <dgm:cxn modelId="{F78D1B1B-8505-4814-9516-24F991CA5364}" type="presParOf" srcId="{842B088A-8798-42AC-B3A1-CC8F3FA2E877}" destId="{7E3987A5-7691-44E7-80DD-23033B2A6A32}" srcOrd="3" destOrd="0" presId="urn:microsoft.com/office/officeart/2005/8/layout/hierarchy1"/>
    <dgm:cxn modelId="{DD5D2BFB-58F2-4B0E-BA66-0CF0F1D97183}" type="presParOf" srcId="{7E3987A5-7691-44E7-80DD-23033B2A6A32}" destId="{D140CD00-FFB7-41F8-904D-0EF061029637}" srcOrd="0" destOrd="0" presId="urn:microsoft.com/office/officeart/2005/8/layout/hierarchy1"/>
    <dgm:cxn modelId="{A8CB2B50-3426-4F75-86A7-3296F38F6573}" type="presParOf" srcId="{D140CD00-FFB7-41F8-904D-0EF061029637}" destId="{191B6E89-5B11-4B79-9EF2-BDF1A7659819}" srcOrd="0" destOrd="0" presId="urn:microsoft.com/office/officeart/2005/8/layout/hierarchy1"/>
    <dgm:cxn modelId="{87AA5933-875D-48B7-8EA9-2C51309F880A}" type="presParOf" srcId="{D140CD00-FFB7-41F8-904D-0EF061029637}" destId="{0EFA69E9-A9CC-4C74-B1FD-35248CD0B935}" srcOrd="1" destOrd="0" presId="urn:microsoft.com/office/officeart/2005/8/layout/hierarchy1"/>
    <dgm:cxn modelId="{E0EFA217-A250-4E7B-86AB-FD3ADA61EA8B}" type="presParOf" srcId="{7E3987A5-7691-44E7-80DD-23033B2A6A32}" destId="{8D618D43-2032-40A0-9A41-118810311CF3}" srcOrd="1" destOrd="0" presId="urn:microsoft.com/office/officeart/2005/8/layout/hierarchy1"/>
    <dgm:cxn modelId="{3355D0D9-C4CC-4AA7-8B73-2FD50689A66C}" type="presParOf" srcId="{842B088A-8798-42AC-B3A1-CC8F3FA2E877}" destId="{B002065D-6006-4D2B-AAA4-E896E750C840}" srcOrd="4" destOrd="0" presId="urn:microsoft.com/office/officeart/2005/8/layout/hierarchy1"/>
    <dgm:cxn modelId="{6767E421-3B41-4471-BF0E-9868A6483C0A}" type="presParOf" srcId="{842B088A-8798-42AC-B3A1-CC8F3FA2E877}" destId="{1E3C5AC5-ADFB-4D12-86F1-240A85A773F7}" srcOrd="5" destOrd="0" presId="urn:microsoft.com/office/officeart/2005/8/layout/hierarchy1"/>
    <dgm:cxn modelId="{19D4A19D-8727-498F-88AA-A201CB9BAA46}" type="presParOf" srcId="{1E3C5AC5-ADFB-4D12-86F1-240A85A773F7}" destId="{3F60C8A8-A64C-4AE2-BDE5-DAEF271D2DF2}" srcOrd="0" destOrd="0" presId="urn:microsoft.com/office/officeart/2005/8/layout/hierarchy1"/>
    <dgm:cxn modelId="{84E2D0C0-6ADF-4F08-A991-7862AE0EE161}" type="presParOf" srcId="{3F60C8A8-A64C-4AE2-BDE5-DAEF271D2DF2}" destId="{3064EAB3-6F20-4C20-8821-30930652F07B}" srcOrd="0" destOrd="0" presId="urn:microsoft.com/office/officeart/2005/8/layout/hierarchy1"/>
    <dgm:cxn modelId="{3982E1C1-DB9C-4805-9F37-5237F21E62B0}" type="presParOf" srcId="{3F60C8A8-A64C-4AE2-BDE5-DAEF271D2DF2}" destId="{C8FA92DF-C628-466A-A010-3A724A1D47AF}" srcOrd="1" destOrd="0" presId="urn:microsoft.com/office/officeart/2005/8/layout/hierarchy1"/>
    <dgm:cxn modelId="{BBC64D0C-EFF6-41A4-B2A9-14A523FC198C}" type="presParOf" srcId="{1E3C5AC5-ADFB-4D12-86F1-240A85A773F7}" destId="{242A9375-2EF2-494C-A7F3-C02EF93344D9}" srcOrd="1" destOrd="0" presId="urn:microsoft.com/office/officeart/2005/8/layout/hierarchy1"/>
    <dgm:cxn modelId="{C0AEE885-F95D-430B-B2EB-DED809CDBD6C}" type="presParOf" srcId="{842B088A-8798-42AC-B3A1-CC8F3FA2E877}" destId="{F58237C2-3CBC-4A18-9796-3AECA8E189E5}" srcOrd="6" destOrd="0" presId="urn:microsoft.com/office/officeart/2005/8/layout/hierarchy1"/>
    <dgm:cxn modelId="{0A31FBB3-A231-4453-9BBF-8657F3053807}" type="presParOf" srcId="{842B088A-8798-42AC-B3A1-CC8F3FA2E877}" destId="{426FF829-CAEB-445C-9E95-13DB3C0AFC1D}" srcOrd="7" destOrd="0" presId="urn:microsoft.com/office/officeart/2005/8/layout/hierarchy1"/>
    <dgm:cxn modelId="{35355964-C1DE-4655-8325-0A5DF76BD7DA}" type="presParOf" srcId="{426FF829-CAEB-445C-9E95-13DB3C0AFC1D}" destId="{D96DF9E4-0144-4571-9554-6B5B92DF8538}" srcOrd="0" destOrd="0" presId="urn:microsoft.com/office/officeart/2005/8/layout/hierarchy1"/>
    <dgm:cxn modelId="{AB0E4E73-9BCE-4FC4-985C-8D92943EF8D9}" type="presParOf" srcId="{D96DF9E4-0144-4571-9554-6B5B92DF8538}" destId="{48452A1C-4DC9-4FB6-BD05-534CAAFF40E4}" srcOrd="0" destOrd="0" presId="urn:microsoft.com/office/officeart/2005/8/layout/hierarchy1"/>
    <dgm:cxn modelId="{8821C830-12C2-4D10-80D1-7F6E100CD2D5}" type="presParOf" srcId="{D96DF9E4-0144-4571-9554-6B5B92DF8538}" destId="{C7CC746C-00B3-46FB-AE01-FA07F0E6AEF5}" srcOrd="1" destOrd="0" presId="urn:microsoft.com/office/officeart/2005/8/layout/hierarchy1"/>
    <dgm:cxn modelId="{B5AD8C72-20A4-4E13-8D79-5ED449D34200}" type="presParOf" srcId="{426FF829-CAEB-445C-9E95-13DB3C0AFC1D}" destId="{DF12255F-411B-4EEF-A905-2A5E89275CA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BD8261-CFA4-476E-A453-DB9505A6171F}" type="doc">
      <dgm:prSet loTypeId="urn:microsoft.com/office/officeart/2005/8/layout/vList6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12D7CB16-543A-4945-AEA3-153C9D2A92F7}">
      <dgm:prSet phldrT="[Texto]" custT="1"/>
      <dgm:spPr/>
      <dgm:t>
        <a:bodyPr/>
        <a:lstStyle/>
        <a:p>
          <a:r>
            <a:rPr lang="es-EC" sz="1600" dirty="0" smtClean="0">
              <a:latin typeface="Bookman Old Style" panose="02050604050505020204" pitchFamily="18" charset="0"/>
            </a:rPr>
            <a:t>SRI</a:t>
          </a:r>
          <a:endParaRPr lang="es-EC" sz="1600" dirty="0">
            <a:latin typeface="Bookman Old Style" panose="02050604050505020204" pitchFamily="18" charset="0"/>
          </a:endParaRPr>
        </a:p>
      </dgm:t>
    </dgm:pt>
    <dgm:pt modelId="{C6EC78E7-6459-4772-9981-F4FBFB306A33}" type="parTrans" cxnId="{00834F1B-F759-4D95-8F73-3928FC06A64D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8A29609E-D666-4DEF-AF57-BC36B362FE3E}" type="sibTrans" cxnId="{00834F1B-F759-4D95-8F73-3928FC06A64D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E4D4BFD4-79A7-4741-B734-040175C11793}">
      <dgm:prSet phldrT="[Texto]" custT="1"/>
      <dgm:spPr/>
      <dgm:t>
        <a:bodyPr/>
        <a:lstStyle/>
        <a:p>
          <a:r>
            <a:rPr lang="es-EC" sz="1600" dirty="0" smtClean="0">
              <a:latin typeface="Bookman Old Style" panose="02050604050505020204" pitchFamily="18" charset="0"/>
            </a:rPr>
            <a:t>IESS</a:t>
          </a:r>
          <a:endParaRPr lang="es-EC" sz="1600" dirty="0">
            <a:latin typeface="Bookman Old Style" panose="02050604050505020204" pitchFamily="18" charset="0"/>
          </a:endParaRPr>
        </a:p>
      </dgm:t>
    </dgm:pt>
    <dgm:pt modelId="{7185648B-0052-44B5-860F-596CFA3886A6}" type="parTrans" cxnId="{BB7E7BE8-D577-4DE6-939E-DBEE5FD77299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690204BA-0C1F-4DCA-A10B-4E7334C177D0}" type="sibTrans" cxnId="{BB7E7BE8-D577-4DE6-939E-DBEE5FD77299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F03C75D7-483C-4221-BEAB-658696039037}">
      <dgm:prSet phldrT="[Texto]" custT="1"/>
      <dgm:spPr/>
      <dgm:t>
        <a:bodyPr/>
        <a:lstStyle/>
        <a:p>
          <a:r>
            <a:rPr lang="es-EC" sz="1600" dirty="0" smtClean="0">
              <a:latin typeface="Bookman Old Style" panose="02050604050505020204" pitchFamily="18" charset="0"/>
            </a:rPr>
            <a:t>MDT</a:t>
          </a:r>
          <a:endParaRPr lang="es-EC" sz="1600" dirty="0">
            <a:latin typeface="Bookman Old Style" panose="02050604050505020204" pitchFamily="18" charset="0"/>
          </a:endParaRPr>
        </a:p>
      </dgm:t>
    </dgm:pt>
    <dgm:pt modelId="{ED497326-B845-4D68-B9CD-B050EF90D0B6}" type="parTrans" cxnId="{00E83590-2C47-4B6A-AA3D-365AB7245D58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D0913BE9-9E08-4BB3-8E22-8756BFC4078A}" type="sibTrans" cxnId="{00E83590-2C47-4B6A-AA3D-365AB7245D58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9F62504A-3A01-4E8C-A599-10846C959DBD}">
      <dgm:prSet phldrT="[Texto]" custT="1"/>
      <dgm:spPr/>
      <dgm:t>
        <a:bodyPr/>
        <a:lstStyle/>
        <a:p>
          <a:r>
            <a:rPr lang="es-EC" sz="1600" dirty="0" smtClean="0">
              <a:latin typeface="Bookman Old Style" panose="02050604050505020204" pitchFamily="18" charset="0"/>
            </a:rPr>
            <a:t>SOPROFON </a:t>
          </a:r>
          <a:endParaRPr lang="es-EC" sz="1600" dirty="0">
            <a:latin typeface="Bookman Old Style" panose="02050604050505020204" pitchFamily="18" charset="0"/>
          </a:endParaRPr>
        </a:p>
      </dgm:t>
    </dgm:pt>
    <dgm:pt modelId="{EDCDBD7E-A44B-4A1B-A2E3-FAFE0786EA5D}" type="parTrans" cxnId="{EF956C94-2580-4243-B09F-666DC6AEA74A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F84A7597-F409-413B-984C-4D8931E192E2}" type="sibTrans" cxnId="{EF956C94-2580-4243-B09F-666DC6AEA74A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9DD2EF73-8005-4DDE-B6CC-4C4957B0A91A}">
      <dgm:prSet phldrT="[Texto]" custT="1"/>
      <dgm:spPr/>
      <dgm:t>
        <a:bodyPr/>
        <a:lstStyle/>
        <a:p>
          <a:r>
            <a:rPr lang="es-EC" sz="1600" dirty="0" smtClean="0">
              <a:latin typeface="Bookman Old Style" panose="02050604050505020204" pitchFamily="18" charset="0"/>
            </a:rPr>
            <a:t>PM </a:t>
          </a:r>
          <a:endParaRPr lang="es-EC" sz="1600" dirty="0">
            <a:latin typeface="Bookman Old Style" panose="02050604050505020204" pitchFamily="18" charset="0"/>
          </a:endParaRPr>
        </a:p>
      </dgm:t>
    </dgm:pt>
    <dgm:pt modelId="{75C66B6D-1E71-4E16-88EB-F36907577566}" type="parTrans" cxnId="{48C909E5-4A97-455E-884B-AA132ADAAF29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2343FBB4-E77F-4C0C-BE51-AA487718C717}" type="sibTrans" cxnId="{48C909E5-4A97-455E-884B-AA132ADAAF29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911FA2F2-F3AB-45DB-B03F-AB89F044F556}">
      <dgm:prSet phldrT="[Texto]" custT="1"/>
      <dgm:spPr/>
      <dgm:t>
        <a:bodyPr/>
        <a:lstStyle/>
        <a:p>
          <a:r>
            <a:rPr lang="es-EC" sz="1600" dirty="0" smtClean="0">
              <a:latin typeface="Bookman Old Style" panose="02050604050505020204" pitchFamily="18" charset="0"/>
            </a:rPr>
            <a:t>SAYCE </a:t>
          </a:r>
          <a:endParaRPr lang="es-EC" sz="1600" dirty="0">
            <a:latin typeface="Bookman Old Style" panose="02050604050505020204" pitchFamily="18" charset="0"/>
          </a:endParaRPr>
        </a:p>
      </dgm:t>
    </dgm:pt>
    <dgm:pt modelId="{BAECAD75-0ECB-4F15-833C-B514E53F0744}" type="parTrans" cxnId="{BB286593-8187-437A-B5A4-78B9BE5BF340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EB3B5799-AAD2-47F2-9AC5-168DBDE16017}" type="sibTrans" cxnId="{BB286593-8187-437A-B5A4-78B9BE5BF340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B6FEDE8F-934F-44B1-8889-B653C7D468B3}">
      <dgm:prSet phldrT="[Texto]" custT="1"/>
      <dgm:spPr/>
      <dgm:t>
        <a:bodyPr/>
        <a:lstStyle/>
        <a:p>
          <a:r>
            <a:rPr lang="es-EC" sz="1600" dirty="0" smtClean="0">
              <a:latin typeface="Bookman Old Style" panose="02050604050505020204" pitchFamily="18" charset="0"/>
            </a:rPr>
            <a:t>ARCOTEL </a:t>
          </a:r>
          <a:endParaRPr lang="es-EC" sz="1600" dirty="0">
            <a:latin typeface="Bookman Old Style" panose="02050604050505020204" pitchFamily="18" charset="0"/>
          </a:endParaRPr>
        </a:p>
      </dgm:t>
    </dgm:pt>
    <dgm:pt modelId="{4F85C653-1796-464B-84F1-B5338968E693}" type="parTrans" cxnId="{3826757F-EC2D-4402-9E2D-AC2B34AF9E6E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5A4251F0-552E-40B2-8BBA-C2A819AE2B73}" type="sibTrans" cxnId="{3826757F-EC2D-4402-9E2D-AC2B34AF9E6E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8C73E829-3857-4FB4-90EA-1B1F26059563}">
      <dgm:prSet phldrT="[Texto]"/>
      <dgm:spPr/>
      <dgm:t>
        <a:bodyPr/>
        <a:lstStyle/>
        <a:p>
          <a:r>
            <a:rPr lang="es-EC" dirty="0" smtClean="0"/>
            <a:t>CORDICOM</a:t>
          </a:r>
          <a:endParaRPr lang="es-EC" dirty="0"/>
        </a:p>
      </dgm:t>
    </dgm:pt>
    <dgm:pt modelId="{644418E3-C003-4D7D-97EE-1E5684742817}" type="parTrans" cxnId="{B521E285-4538-440B-9875-E49D5E7E1F73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69156139-961D-40B7-A04C-09F0FE40F1B0}" type="sibTrans" cxnId="{B521E285-4538-440B-9875-E49D5E7E1F73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C6F50832-47E9-4D7D-AEEE-8515B76F644E}">
      <dgm:prSet phldrT="[Texto]"/>
      <dgm:spPr/>
      <dgm:t>
        <a:bodyPr/>
        <a:lstStyle/>
        <a:p>
          <a:r>
            <a:rPr lang="es-EC" dirty="0" smtClean="0"/>
            <a:t>CORAPE</a:t>
          </a:r>
          <a:endParaRPr lang="es-EC" dirty="0"/>
        </a:p>
      </dgm:t>
    </dgm:pt>
    <dgm:pt modelId="{A4006458-3F04-4775-A5F8-03E622CF7C89}" type="parTrans" cxnId="{280E1D9C-0959-4859-ACFA-70DCECC6E70A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14720B92-E7F0-468C-87C8-4D9F453103EA}" type="sibTrans" cxnId="{280E1D9C-0959-4859-ACFA-70DCECC6E70A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0213F2A0-74E5-44E2-8A8F-345EB53809F2}">
      <dgm:prSet custT="1"/>
      <dgm:spPr/>
      <dgm:t>
        <a:bodyPr/>
        <a:lstStyle/>
        <a:p>
          <a:r>
            <a:rPr lang="es-EC" sz="1200" dirty="0" smtClean="0">
              <a:latin typeface="Bookman Old Style" panose="02050604050505020204" pitchFamily="18" charset="0"/>
            </a:rPr>
            <a:t>Instituto Ecuatoriano de Seguridad social</a:t>
          </a:r>
          <a:endParaRPr lang="es-EC" sz="1200" dirty="0">
            <a:latin typeface="Bookman Old Style" panose="02050604050505020204" pitchFamily="18" charset="0"/>
          </a:endParaRPr>
        </a:p>
      </dgm:t>
    </dgm:pt>
    <dgm:pt modelId="{1EB555AC-D25F-418C-9E04-EA9940A4BF6C}" type="parTrans" cxnId="{FEE971CF-C395-4396-A4E7-6DA89B359FD6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5FAF1AD8-6B5C-4FB3-9771-8E26BDE155CC}" type="sibTrans" cxnId="{FEE971CF-C395-4396-A4E7-6DA89B359FD6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5B1F850C-524C-4B5B-992D-60AFB003B3F1}">
      <dgm:prSet custT="1"/>
      <dgm:spPr/>
      <dgm:t>
        <a:bodyPr/>
        <a:lstStyle/>
        <a:p>
          <a:r>
            <a:rPr lang="es-EC" sz="1200" dirty="0" smtClean="0">
              <a:latin typeface="Bookman Old Style" panose="02050604050505020204" pitchFamily="18" charset="0"/>
            </a:rPr>
            <a:t>Ministerio de Trabajo 	</a:t>
          </a:r>
          <a:endParaRPr lang="es-EC" sz="1200" dirty="0">
            <a:latin typeface="Bookman Old Style" panose="02050604050505020204" pitchFamily="18" charset="0"/>
          </a:endParaRPr>
        </a:p>
      </dgm:t>
    </dgm:pt>
    <dgm:pt modelId="{6A0C3B77-D0ED-4CBC-86AD-D9A0394C0D7D}" type="parTrans" cxnId="{5B975B2E-CD90-4CB0-8099-449DCCDAF8B3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12E29BA4-7FEB-45A8-AB3C-80B991E23913}" type="sibTrans" cxnId="{5B975B2E-CD90-4CB0-8099-449DCCDAF8B3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C5897ADC-7AEE-4C73-AF6B-133BC71EAFA6}">
      <dgm:prSet custT="1"/>
      <dgm:spPr/>
      <dgm:t>
        <a:bodyPr/>
        <a:lstStyle/>
        <a:p>
          <a:r>
            <a:rPr lang="es-EC" sz="1200" dirty="0" smtClean="0">
              <a:latin typeface="Bookman Old Style" panose="02050604050505020204" pitchFamily="18" charset="0"/>
            </a:rPr>
            <a:t>Sociedad de Productores de Fonograma</a:t>
          </a:r>
          <a:endParaRPr lang="es-EC" sz="1200" dirty="0">
            <a:latin typeface="Bookman Old Style" panose="02050604050505020204" pitchFamily="18" charset="0"/>
          </a:endParaRPr>
        </a:p>
      </dgm:t>
    </dgm:pt>
    <dgm:pt modelId="{3E4BD462-2B87-4CED-9CEB-EB1EFD5002DD}" type="parTrans" cxnId="{B4E99280-7B0F-4E9D-B8D0-59B09C5464B1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7B6F9BAF-C1AC-4542-9FB7-D826B034E175}" type="sibTrans" cxnId="{B4E99280-7B0F-4E9D-B8D0-59B09C5464B1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7766F792-4633-4C01-B2AF-1CEB3A4E3A45}">
      <dgm:prSet custT="1"/>
      <dgm:spPr/>
      <dgm:t>
        <a:bodyPr/>
        <a:lstStyle/>
        <a:p>
          <a:r>
            <a:rPr lang="es-EC" sz="1200" dirty="0" smtClean="0">
              <a:latin typeface="Bookman Old Style" panose="02050604050505020204" pitchFamily="18" charset="0"/>
            </a:rPr>
            <a:t>Patente municipal 2021</a:t>
          </a:r>
          <a:endParaRPr lang="es-EC" sz="1200" dirty="0">
            <a:latin typeface="Bookman Old Style" panose="02050604050505020204" pitchFamily="18" charset="0"/>
          </a:endParaRPr>
        </a:p>
      </dgm:t>
    </dgm:pt>
    <dgm:pt modelId="{A7DED866-CC84-4A9A-BDDB-C7F0FDF86748}" type="parTrans" cxnId="{C9EC25B3-3889-42D5-8B40-27472AEE4233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9C19EFE3-8769-4C49-AC57-6C6351A52523}" type="sibTrans" cxnId="{C9EC25B3-3889-42D5-8B40-27472AEE4233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138E231B-7F40-4ED6-9587-168FBD93DC9E}">
      <dgm:prSet custT="1"/>
      <dgm:spPr/>
      <dgm:t>
        <a:bodyPr/>
        <a:lstStyle/>
        <a:p>
          <a:r>
            <a:rPr lang="es-EC" sz="1200" dirty="0" smtClean="0">
              <a:latin typeface="Bookman Old Style" panose="02050604050505020204" pitchFamily="18" charset="0"/>
            </a:rPr>
            <a:t>Sociedad General de autores y compositores ecuatorianos</a:t>
          </a:r>
          <a:endParaRPr lang="es-EC" sz="1200" dirty="0">
            <a:latin typeface="Bookman Old Style" panose="02050604050505020204" pitchFamily="18" charset="0"/>
          </a:endParaRPr>
        </a:p>
      </dgm:t>
    </dgm:pt>
    <dgm:pt modelId="{4DF7CEE5-ADF5-488E-A4CB-9A23AF489D9E}" type="parTrans" cxnId="{673E4149-0995-48AE-B2F7-259511FC0248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B6C16B6F-CD3E-455F-B666-1D704071FC74}" type="sibTrans" cxnId="{673E4149-0995-48AE-B2F7-259511FC0248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F89B236A-45C9-4AB6-A387-44D9E3567C2B}">
      <dgm:prSet custT="1"/>
      <dgm:spPr/>
      <dgm:t>
        <a:bodyPr/>
        <a:lstStyle/>
        <a:p>
          <a:r>
            <a:rPr lang="es-EC" sz="1200" dirty="0" smtClean="0">
              <a:latin typeface="Bookman Old Style" panose="02050604050505020204" pitchFamily="18" charset="0"/>
            </a:rPr>
            <a:t>Agencia de regulación y control de las telecomunicaciones </a:t>
          </a:r>
          <a:endParaRPr lang="es-EC" sz="1200" dirty="0">
            <a:latin typeface="Bookman Old Style" panose="02050604050505020204" pitchFamily="18" charset="0"/>
          </a:endParaRPr>
        </a:p>
      </dgm:t>
    </dgm:pt>
    <dgm:pt modelId="{5D1C35A5-132D-460F-B448-D74BA7E1893F}" type="parTrans" cxnId="{DAF08864-1A72-4FC1-9EBA-84FE9772B076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64580828-9141-4128-B4E7-24EBF84B0008}" type="sibTrans" cxnId="{DAF08864-1A72-4FC1-9EBA-84FE9772B076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9B72A65D-057B-4184-A942-050BAD9EE766}">
      <dgm:prSet/>
      <dgm:spPr/>
      <dgm:t>
        <a:bodyPr/>
        <a:lstStyle/>
        <a:p>
          <a:r>
            <a:rPr lang="es-EC" dirty="0" smtClean="0"/>
            <a:t>Consejo de Regulación y Desarrollo de la Información y Comunicación</a:t>
          </a:r>
          <a:endParaRPr lang="es-EC" dirty="0"/>
        </a:p>
      </dgm:t>
    </dgm:pt>
    <dgm:pt modelId="{040C9E1A-9489-4E66-B60E-7610CDC58202}" type="parTrans" cxnId="{7C0F1DB4-63A4-434C-848A-4A5C39A1D4A3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E25C2151-E820-48FC-AD40-3F8C56CFC105}" type="sibTrans" cxnId="{7C0F1DB4-63A4-434C-848A-4A5C39A1D4A3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E05C4744-0E33-473A-8A92-D989B625DD9C}">
      <dgm:prSet/>
      <dgm:spPr/>
      <dgm:t>
        <a:bodyPr/>
        <a:lstStyle/>
        <a:p>
          <a:r>
            <a:rPr lang="es-EC" dirty="0" smtClean="0"/>
            <a:t>Coordinadora de Medios Comunitarios Populares y Educativos del Ecuador</a:t>
          </a:r>
          <a:endParaRPr lang="es-EC" dirty="0"/>
        </a:p>
      </dgm:t>
    </dgm:pt>
    <dgm:pt modelId="{303B7B02-1991-420F-BA10-8AFDA000B85A}" type="parTrans" cxnId="{9F478B21-82D0-460B-A51E-00891A618403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0B55EB87-F295-46E9-9AED-2FFB1796AAC4}" type="sibTrans" cxnId="{9F478B21-82D0-460B-A51E-00891A618403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83B34343-E371-4593-B403-CD5B64BEB0BF}">
      <dgm:prSet custT="1"/>
      <dgm:spPr/>
      <dgm:t>
        <a:bodyPr/>
        <a:lstStyle/>
        <a:p>
          <a:r>
            <a:rPr lang="es-EC" sz="1200" dirty="0" smtClean="0">
              <a:latin typeface="Bookman Old Style" panose="02050604050505020204" pitchFamily="18" charset="0"/>
            </a:rPr>
            <a:t>Servicio de rentas internas </a:t>
          </a:r>
          <a:endParaRPr lang="es-EC" sz="1200" dirty="0">
            <a:latin typeface="Bookman Old Style" panose="02050604050505020204" pitchFamily="18" charset="0"/>
          </a:endParaRPr>
        </a:p>
      </dgm:t>
    </dgm:pt>
    <dgm:pt modelId="{1A17EE72-D8BC-4B70-A1B1-90B0617DBDBB}" type="sibTrans" cxnId="{0C6E151E-40EC-4651-8290-BC0F21ED1DC9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88E31535-777A-454A-8966-AC5F274D1819}" type="parTrans" cxnId="{0C6E151E-40EC-4651-8290-BC0F21ED1DC9}">
      <dgm:prSet/>
      <dgm:spPr/>
      <dgm:t>
        <a:bodyPr/>
        <a:lstStyle/>
        <a:p>
          <a:endParaRPr lang="es-EC" sz="2000">
            <a:latin typeface="Bookman Old Style" panose="02050604050505020204" pitchFamily="18" charset="0"/>
          </a:endParaRPr>
        </a:p>
      </dgm:t>
    </dgm:pt>
    <dgm:pt modelId="{4072E407-3337-4A5C-A78E-BAAC1FDA748D}">
      <dgm:prSet phldrT="[Texto]"/>
      <dgm:spPr/>
      <dgm:t>
        <a:bodyPr/>
        <a:lstStyle/>
        <a:p>
          <a:r>
            <a:rPr lang="es-EC" dirty="0" smtClean="0"/>
            <a:t>AER</a:t>
          </a:r>
        </a:p>
      </dgm:t>
    </dgm:pt>
    <dgm:pt modelId="{BF328925-FF8C-4462-BEA5-EEDB0C01F87A}" type="parTrans" cxnId="{F9F1EB6A-9470-4700-96B6-EE9BC3DB2546}">
      <dgm:prSet/>
      <dgm:spPr/>
      <dgm:t>
        <a:bodyPr/>
        <a:lstStyle/>
        <a:p>
          <a:endParaRPr lang="es-EC"/>
        </a:p>
      </dgm:t>
    </dgm:pt>
    <dgm:pt modelId="{7DA67DF6-E51C-4DE6-907A-7F3B63BF8111}" type="sibTrans" cxnId="{F9F1EB6A-9470-4700-96B6-EE9BC3DB2546}">
      <dgm:prSet/>
      <dgm:spPr/>
      <dgm:t>
        <a:bodyPr/>
        <a:lstStyle/>
        <a:p>
          <a:endParaRPr lang="es-EC"/>
        </a:p>
      </dgm:t>
    </dgm:pt>
    <dgm:pt modelId="{7DEED03B-E9E3-4E99-BE31-6279C9DA41C4}">
      <dgm:prSet/>
      <dgm:spPr/>
      <dgm:t>
        <a:bodyPr/>
        <a:lstStyle/>
        <a:p>
          <a:r>
            <a:rPr lang="es-EC" dirty="0" smtClean="0"/>
            <a:t>Asociación Ecuatoriana de Radiodifusión</a:t>
          </a:r>
          <a:endParaRPr lang="es-EC" dirty="0"/>
        </a:p>
      </dgm:t>
    </dgm:pt>
    <dgm:pt modelId="{AB660AB3-16C0-470A-8100-8600212DC7E4}" type="parTrans" cxnId="{362836ED-94AE-4AB9-AE92-51B624714020}">
      <dgm:prSet/>
      <dgm:spPr/>
      <dgm:t>
        <a:bodyPr/>
        <a:lstStyle/>
        <a:p>
          <a:endParaRPr lang="es-EC"/>
        </a:p>
      </dgm:t>
    </dgm:pt>
    <dgm:pt modelId="{A358BE68-47CB-4E2D-8FBC-8319BD725362}" type="sibTrans" cxnId="{362836ED-94AE-4AB9-AE92-51B624714020}">
      <dgm:prSet/>
      <dgm:spPr/>
      <dgm:t>
        <a:bodyPr/>
        <a:lstStyle/>
        <a:p>
          <a:endParaRPr lang="es-EC"/>
        </a:p>
      </dgm:t>
    </dgm:pt>
    <dgm:pt modelId="{27E2B9D9-1CFD-4E5C-B536-14402E6CDA85}" type="pres">
      <dgm:prSet presAssocID="{2DBD8261-CFA4-476E-A453-DB9505A6171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885C18A-4723-4EFF-8FB6-4FFAF437B513}" type="pres">
      <dgm:prSet presAssocID="{12D7CB16-543A-4945-AEA3-153C9D2A92F7}" presName="linNode" presStyleCnt="0"/>
      <dgm:spPr/>
      <dgm:t>
        <a:bodyPr/>
        <a:lstStyle/>
        <a:p>
          <a:endParaRPr lang="es-CO"/>
        </a:p>
      </dgm:t>
    </dgm:pt>
    <dgm:pt modelId="{D3B97F60-3FE5-4215-A695-E44A4533ED2B}" type="pres">
      <dgm:prSet presAssocID="{12D7CB16-543A-4945-AEA3-153C9D2A92F7}" presName="parentShp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FAA06E3-E60F-4A65-A1B6-0CD3E414C908}" type="pres">
      <dgm:prSet presAssocID="{12D7CB16-543A-4945-AEA3-153C9D2A92F7}" presName="childShp" presStyleLbl="b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2AB4405-B746-443E-8704-CE92FA6726B3}" type="pres">
      <dgm:prSet presAssocID="{8A29609E-D666-4DEF-AF57-BC36B362FE3E}" presName="spacing" presStyleCnt="0"/>
      <dgm:spPr/>
      <dgm:t>
        <a:bodyPr/>
        <a:lstStyle/>
        <a:p>
          <a:endParaRPr lang="es-CO"/>
        </a:p>
      </dgm:t>
    </dgm:pt>
    <dgm:pt modelId="{0CA599E6-88F3-4CE7-9F61-C3BE44B93EB5}" type="pres">
      <dgm:prSet presAssocID="{E4D4BFD4-79A7-4741-B734-040175C11793}" presName="linNode" presStyleCnt="0"/>
      <dgm:spPr/>
      <dgm:t>
        <a:bodyPr/>
        <a:lstStyle/>
        <a:p>
          <a:endParaRPr lang="es-CO"/>
        </a:p>
      </dgm:t>
    </dgm:pt>
    <dgm:pt modelId="{52EF2FCB-8808-424E-B8D1-7A9014E488EB}" type="pres">
      <dgm:prSet presAssocID="{E4D4BFD4-79A7-4741-B734-040175C11793}" presName="parentShp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E920E62-C2EB-4740-9D54-0A0CD8ADEA04}" type="pres">
      <dgm:prSet presAssocID="{E4D4BFD4-79A7-4741-B734-040175C11793}" presName="childShp" presStyleLbl="b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5AAFD5E-23D7-4D69-AA46-D494AA1A949D}" type="pres">
      <dgm:prSet presAssocID="{690204BA-0C1F-4DCA-A10B-4E7334C177D0}" presName="spacing" presStyleCnt="0"/>
      <dgm:spPr/>
      <dgm:t>
        <a:bodyPr/>
        <a:lstStyle/>
        <a:p>
          <a:endParaRPr lang="es-CO"/>
        </a:p>
      </dgm:t>
    </dgm:pt>
    <dgm:pt modelId="{5C02A8D4-09EA-4848-941A-1E08FC246E8A}" type="pres">
      <dgm:prSet presAssocID="{F03C75D7-483C-4221-BEAB-658696039037}" presName="linNode" presStyleCnt="0"/>
      <dgm:spPr/>
      <dgm:t>
        <a:bodyPr/>
        <a:lstStyle/>
        <a:p>
          <a:endParaRPr lang="es-CO"/>
        </a:p>
      </dgm:t>
    </dgm:pt>
    <dgm:pt modelId="{D0F57DB7-C4E6-43BF-B615-658A6306769D}" type="pres">
      <dgm:prSet presAssocID="{F03C75D7-483C-4221-BEAB-658696039037}" presName="parentShp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E53702C-C7D0-455E-A22A-D3AADE7F26F3}" type="pres">
      <dgm:prSet presAssocID="{F03C75D7-483C-4221-BEAB-658696039037}" presName="childShp" presStyleLbl="b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B498F26-198B-49E5-A07E-9E0D6077DFD5}" type="pres">
      <dgm:prSet presAssocID="{D0913BE9-9E08-4BB3-8E22-8756BFC4078A}" presName="spacing" presStyleCnt="0"/>
      <dgm:spPr/>
      <dgm:t>
        <a:bodyPr/>
        <a:lstStyle/>
        <a:p>
          <a:endParaRPr lang="es-CO"/>
        </a:p>
      </dgm:t>
    </dgm:pt>
    <dgm:pt modelId="{60E02760-E877-4400-AFA2-13B0FDAE1E70}" type="pres">
      <dgm:prSet presAssocID="{9F62504A-3A01-4E8C-A599-10846C959DBD}" presName="linNode" presStyleCnt="0"/>
      <dgm:spPr/>
      <dgm:t>
        <a:bodyPr/>
        <a:lstStyle/>
        <a:p>
          <a:endParaRPr lang="es-CO"/>
        </a:p>
      </dgm:t>
    </dgm:pt>
    <dgm:pt modelId="{A0E111CF-D6D9-4F81-8388-F05807702A9F}" type="pres">
      <dgm:prSet presAssocID="{9F62504A-3A01-4E8C-A599-10846C959DBD}" presName="parentShp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95930E2-D931-4103-AD83-1C927EADBDAA}" type="pres">
      <dgm:prSet presAssocID="{9F62504A-3A01-4E8C-A599-10846C959DBD}" presName="childShp" presStyleLbl="b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C2AA7EB-28FB-4AB5-BA02-B5B4DF118C34}" type="pres">
      <dgm:prSet presAssocID="{F84A7597-F409-413B-984C-4D8931E192E2}" presName="spacing" presStyleCnt="0"/>
      <dgm:spPr/>
      <dgm:t>
        <a:bodyPr/>
        <a:lstStyle/>
        <a:p>
          <a:endParaRPr lang="es-CO"/>
        </a:p>
      </dgm:t>
    </dgm:pt>
    <dgm:pt modelId="{6DB69585-A8AB-42F3-B9D6-0949BBDCD86A}" type="pres">
      <dgm:prSet presAssocID="{9DD2EF73-8005-4DDE-B6CC-4C4957B0A91A}" presName="linNode" presStyleCnt="0"/>
      <dgm:spPr/>
      <dgm:t>
        <a:bodyPr/>
        <a:lstStyle/>
        <a:p>
          <a:endParaRPr lang="es-CO"/>
        </a:p>
      </dgm:t>
    </dgm:pt>
    <dgm:pt modelId="{A1DB6B5C-3D2F-4060-9269-576FBFF01EA0}" type="pres">
      <dgm:prSet presAssocID="{9DD2EF73-8005-4DDE-B6CC-4C4957B0A91A}" presName="parentShp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2A10F38-9E1E-45DE-A02E-D7729235A7BD}" type="pres">
      <dgm:prSet presAssocID="{9DD2EF73-8005-4DDE-B6CC-4C4957B0A91A}" presName="childShp" presStyleLbl="b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E4B01CF-5D00-444A-AA02-5B83BC52A326}" type="pres">
      <dgm:prSet presAssocID="{2343FBB4-E77F-4C0C-BE51-AA487718C717}" presName="spacing" presStyleCnt="0"/>
      <dgm:spPr/>
      <dgm:t>
        <a:bodyPr/>
        <a:lstStyle/>
        <a:p>
          <a:endParaRPr lang="es-CO"/>
        </a:p>
      </dgm:t>
    </dgm:pt>
    <dgm:pt modelId="{2F6EAF31-D10E-4A1B-B629-68072DBE4303}" type="pres">
      <dgm:prSet presAssocID="{911FA2F2-F3AB-45DB-B03F-AB89F044F556}" presName="linNode" presStyleCnt="0"/>
      <dgm:spPr/>
      <dgm:t>
        <a:bodyPr/>
        <a:lstStyle/>
        <a:p>
          <a:endParaRPr lang="es-CO"/>
        </a:p>
      </dgm:t>
    </dgm:pt>
    <dgm:pt modelId="{D0E7A999-7580-4058-9D17-1261F36CE191}" type="pres">
      <dgm:prSet presAssocID="{911FA2F2-F3AB-45DB-B03F-AB89F044F556}" presName="parentShp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DF2D89B-8DE6-4389-A17E-0A084B620FD7}" type="pres">
      <dgm:prSet presAssocID="{911FA2F2-F3AB-45DB-B03F-AB89F044F556}" presName="childShp" presStyleLbl="b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B12A63E-E385-4043-B4FF-0E83F9DFAB41}" type="pres">
      <dgm:prSet presAssocID="{EB3B5799-AAD2-47F2-9AC5-168DBDE16017}" presName="spacing" presStyleCnt="0"/>
      <dgm:spPr/>
      <dgm:t>
        <a:bodyPr/>
        <a:lstStyle/>
        <a:p>
          <a:endParaRPr lang="es-CO"/>
        </a:p>
      </dgm:t>
    </dgm:pt>
    <dgm:pt modelId="{E2BA8F4C-88DB-40BF-BDCD-E3E859295F78}" type="pres">
      <dgm:prSet presAssocID="{B6FEDE8F-934F-44B1-8889-B653C7D468B3}" presName="linNode" presStyleCnt="0"/>
      <dgm:spPr/>
      <dgm:t>
        <a:bodyPr/>
        <a:lstStyle/>
        <a:p>
          <a:endParaRPr lang="es-CO"/>
        </a:p>
      </dgm:t>
    </dgm:pt>
    <dgm:pt modelId="{D5752167-C286-4877-96A9-6900B97A3FD5}" type="pres">
      <dgm:prSet presAssocID="{B6FEDE8F-934F-44B1-8889-B653C7D468B3}" presName="parentShp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AB66186-4903-47AB-898B-54AA57DEF61F}" type="pres">
      <dgm:prSet presAssocID="{B6FEDE8F-934F-44B1-8889-B653C7D468B3}" presName="childShp" presStyleLbl="b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10152DB-498D-41B2-840D-321EA60A8539}" type="pres">
      <dgm:prSet presAssocID="{5A4251F0-552E-40B2-8BBA-C2A819AE2B73}" presName="spacing" presStyleCnt="0"/>
      <dgm:spPr/>
      <dgm:t>
        <a:bodyPr/>
        <a:lstStyle/>
        <a:p>
          <a:endParaRPr lang="es-CO"/>
        </a:p>
      </dgm:t>
    </dgm:pt>
    <dgm:pt modelId="{20FA1408-9125-4EB6-9817-EEB55EC54A23}" type="pres">
      <dgm:prSet presAssocID="{8C73E829-3857-4FB4-90EA-1B1F26059563}" presName="linNode" presStyleCnt="0"/>
      <dgm:spPr/>
      <dgm:t>
        <a:bodyPr/>
        <a:lstStyle/>
        <a:p>
          <a:endParaRPr lang="es-CO"/>
        </a:p>
      </dgm:t>
    </dgm:pt>
    <dgm:pt modelId="{DADCB5D9-C855-4899-A501-CCED078848AD}" type="pres">
      <dgm:prSet presAssocID="{8C73E829-3857-4FB4-90EA-1B1F26059563}" presName="parentShp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93292C8-3208-414C-B175-3DECA4A3C3AF}" type="pres">
      <dgm:prSet presAssocID="{8C73E829-3857-4FB4-90EA-1B1F26059563}" presName="childShp" presStyleLbl="b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2157326-129B-4D48-9C07-E2EAF4F667E4}" type="pres">
      <dgm:prSet presAssocID="{69156139-961D-40B7-A04C-09F0FE40F1B0}" presName="spacing" presStyleCnt="0"/>
      <dgm:spPr/>
      <dgm:t>
        <a:bodyPr/>
        <a:lstStyle/>
        <a:p>
          <a:endParaRPr lang="es-CO"/>
        </a:p>
      </dgm:t>
    </dgm:pt>
    <dgm:pt modelId="{FEA20FB2-E56C-4358-80A3-9127C3060F18}" type="pres">
      <dgm:prSet presAssocID="{C6F50832-47E9-4D7D-AEEE-8515B76F644E}" presName="linNode" presStyleCnt="0"/>
      <dgm:spPr/>
      <dgm:t>
        <a:bodyPr/>
        <a:lstStyle/>
        <a:p>
          <a:endParaRPr lang="es-CO"/>
        </a:p>
      </dgm:t>
    </dgm:pt>
    <dgm:pt modelId="{09E27B52-2C6B-49A6-BBFB-8CF16B05E5BB}" type="pres">
      <dgm:prSet presAssocID="{C6F50832-47E9-4D7D-AEEE-8515B76F644E}" presName="parentShp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0B14D32-5366-44D3-B3B5-42FF07602842}" type="pres">
      <dgm:prSet presAssocID="{C6F50832-47E9-4D7D-AEEE-8515B76F644E}" presName="childShp" presStyleLbl="bgAccFollowNode1" presStyleIdx="8" presStyleCnt="10" custLinFactNeighborX="1530" custLinFactNeighborY="41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8C09437-C116-4BCC-8BA5-ABC41422A9E2}" type="pres">
      <dgm:prSet presAssocID="{14720B92-E7F0-468C-87C8-4D9F453103EA}" presName="spacing" presStyleCnt="0"/>
      <dgm:spPr/>
    </dgm:pt>
    <dgm:pt modelId="{8532E0D1-8184-4AD0-BC52-EE9DD1F03F4E}" type="pres">
      <dgm:prSet presAssocID="{4072E407-3337-4A5C-A78E-BAAC1FDA748D}" presName="linNode" presStyleCnt="0"/>
      <dgm:spPr/>
    </dgm:pt>
    <dgm:pt modelId="{BAEE2443-5D26-4E85-BB9C-B229A68E561E}" type="pres">
      <dgm:prSet presAssocID="{4072E407-3337-4A5C-A78E-BAAC1FDA748D}" presName="parentShp" presStyleLbl="node1" presStyleIdx="9" presStyleCnt="10" custLinFactNeighborX="-300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AA2957-2C68-446E-A559-F1CE32A49E3E}" type="pres">
      <dgm:prSet presAssocID="{4072E407-3337-4A5C-A78E-BAAC1FDA748D}" presName="childShp" presStyleLbl="bgAccFollowNode1" presStyleIdx="9" presStyleCnt="10" custLinFactNeighborX="1530" custLinFactNeighborY="41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7215A0A-7E1F-4766-8494-E3A64553287D}" type="presOf" srcId="{911FA2F2-F3AB-45DB-B03F-AB89F044F556}" destId="{D0E7A999-7580-4058-9D17-1261F36CE191}" srcOrd="0" destOrd="0" presId="urn:microsoft.com/office/officeart/2005/8/layout/vList6"/>
    <dgm:cxn modelId="{362836ED-94AE-4AB9-AE92-51B624714020}" srcId="{4072E407-3337-4A5C-A78E-BAAC1FDA748D}" destId="{7DEED03B-E9E3-4E99-BE31-6279C9DA41C4}" srcOrd="0" destOrd="0" parTransId="{AB660AB3-16C0-470A-8100-8600212DC7E4}" sibTransId="{A358BE68-47CB-4E2D-8FBC-8319BD725362}"/>
    <dgm:cxn modelId="{0AA71D96-B79C-4E07-BED4-0A725E72B54C}" type="presOf" srcId="{4072E407-3337-4A5C-A78E-BAAC1FDA748D}" destId="{BAEE2443-5D26-4E85-BB9C-B229A68E561E}" srcOrd="0" destOrd="0" presId="urn:microsoft.com/office/officeart/2005/8/layout/vList6"/>
    <dgm:cxn modelId="{280E1D9C-0959-4859-ACFA-70DCECC6E70A}" srcId="{2DBD8261-CFA4-476E-A453-DB9505A6171F}" destId="{C6F50832-47E9-4D7D-AEEE-8515B76F644E}" srcOrd="8" destOrd="0" parTransId="{A4006458-3F04-4775-A5F8-03E622CF7C89}" sibTransId="{14720B92-E7F0-468C-87C8-4D9F453103EA}"/>
    <dgm:cxn modelId="{CCBFC78F-7AAC-415E-9592-1605838E64FC}" type="presOf" srcId="{E05C4744-0E33-473A-8A92-D989B625DD9C}" destId="{30B14D32-5366-44D3-B3B5-42FF07602842}" srcOrd="0" destOrd="0" presId="urn:microsoft.com/office/officeart/2005/8/layout/vList6"/>
    <dgm:cxn modelId="{F3677DE4-0311-496B-9549-B801557171B3}" type="presOf" srcId="{7766F792-4633-4C01-B2AF-1CEB3A4E3A45}" destId="{02A10F38-9E1E-45DE-A02E-D7729235A7BD}" srcOrd="0" destOrd="0" presId="urn:microsoft.com/office/officeart/2005/8/layout/vList6"/>
    <dgm:cxn modelId="{902F1E93-9321-4A38-AC88-9C4BAAD9278B}" type="presOf" srcId="{9F62504A-3A01-4E8C-A599-10846C959DBD}" destId="{A0E111CF-D6D9-4F81-8388-F05807702A9F}" srcOrd="0" destOrd="0" presId="urn:microsoft.com/office/officeart/2005/8/layout/vList6"/>
    <dgm:cxn modelId="{0E7A6E0A-3642-4D9F-BCFA-D13C3075218A}" type="presOf" srcId="{2DBD8261-CFA4-476E-A453-DB9505A6171F}" destId="{27E2B9D9-1CFD-4E5C-B536-14402E6CDA85}" srcOrd="0" destOrd="0" presId="urn:microsoft.com/office/officeart/2005/8/layout/vList6"/>
    <dgm:cxn modelId="{7C0F1DB4-63A4-434C-848A-4A5C39A1D4A3}" srcId="{8C73E829-3857-4FB4-90EA-1B1F26059563}" destId="{9B72A65D-057B-4184-A942-050BAD9EE766}" srcOrd="0" destOrd="0" parTransId="{040C9E1A-9489-4E66-B60E-7610CDC58202}" sibTransId="{E25C2151-E820-48FC-AD40-3F8C56CFC105}"/>
    <dgm:cxn modelId="{BB286593-8187-437A-B5A4-78B9BE5BF340}" srcId="{2DBD8261-CFA4-476E-A453-DB9505A6171F}" destId="{911FA2F2-F3AB-45DB-B03F-AB89F044F556}" srcOrd="5" destOrd="0" parTransId="{BAECAD75-0ECB-4F15-833C-B514E53F0744}" sibTransId="{EB3B5799-AAD2-47F2-9AC5-168DBDE16017}"/>
    <dgm:cxn modelId="{B521E285-4538-440B-9875-E49D5E7E1F73}" srcId="{2DBD8261-CFA4-476E-A453-DB9505A6171F}" destId="{8C73E829-3857-4FB4-90EA-1B1F26059563}" srcOrd="7" destOrd="0" parTransId="{644418E3-C003-4D7D-97EE-1E5684742817}" sibTransId="{69156139-961D-40B7-A04C-09F0FE40F1B0}"/>
    <dgm:cxn modelId="{0953389A-7E79-4500-9DDA-F09002256E22}" type="presOf" srcId="{C5897ADC-7AEE-4C73-AF6B-133BC71EAFA6}" destId="{C95930E2-D931-4103-AD83-1C927EADBDAA}" srcOrd="0" destOrd="0" presId="urn:microsoft.com/office/officeart/2005/8/layout/vList6"/>
    <dgm:cxn modelId="{EF956C94-2580-4243-B09F-666DC6AEA74A}" srcId="{2DBD8261-CFA4-476E-A453-DB9505A6171F}" destId="{9F62504A-3A01-4E8C-A599-10846C959DBD}" srcOrd="3" destOrd="0" parTransId="{EDCDBD7E-A44B-4A1B-A2E3-FAFE0786EA5D}" sibTransId="{F84A7597-F409-413B-984C-4D8931E192E2}"/>
    <dgm:cxn modelId="{9CB00056-5D6D-4DA7-B8E1-4F27DF838143}" type="presOf" srcId="{E4D4BFD4-79A7-4741-B734-040175C11793}" destId="{52EF2FCB-8808-424E-B8D1-7A9014E488EB}" srcOrd="0" destOrd="0" presId="urn:microsoft.com/office/officeart/2005/8/layout/vList6"/>
    <dgm:cxn modelId="{C9EC25B3-3889-42D5-8B40-27472AEE4233}" srcId="{9DD2EF73-8005-4DDE-B6CC-4C4957B0A91A}" destId="{7766F792-4633-4C01-B2AF-1CEB3A4E3A45}" srcOrd="0" destOrd="0" parTransId="{A7DED866-CC84-4A9A-BDDB-C7F0FDF86748}" sibTransId="{9C19EFE3-8769-4C49-AC57-6C6351A52523}"/>
    <dgm:cxn modelId="{D09FA210-020F-44D0-BFE3-9ED74A60ECAB}" type="presOf" srcId="{F89B236A-45C9-4AB6-A387-44D9E3567C2B}" destId="{7AB66186-4903-47AB-898B-54AA57DEF61F}" srcOrd="0" destOrd="0" presId="urn:microsoft.com/office/officeart/2005/8/layout/vList6"/>
    <dgm:cxn modelId="{BB7E7BE8-D577-4DE6-939E-DBEE5FD77299}" srcId="{2DBD8261-CFA4-476E-A453-DB9505A6171F}" destId="{E4D4BFD4-79A7-4741-B734-040175C11793}" srcOrd="1" destOrd="0" parTransId="{7185648B-0052-44B5-860F-596CFA3886A6}" sibTransId="{690204BA-0C1F-4DCA-A10B-4E7334C177D0}"/>
    <dgm:cxn modelId="{568E751F-15A5-46ED-8BED-ED1756D06296}" type="presOf" srcId="{7DEED03B-E9E3-4E99-BE31-6279C9DA41C4}" destId="{1AAA2957-2C68-446E-A559-F1CE32A49E3E}" srcOrd="0" destOrd="0" presId="urn:microsoft.com/office/officeart/2005/8/layout/vList6"/>
    <dgm:cxn modelId="{DAF08864-1A72-4FC1-9EBA-84FE9772B076}" srcId="{B6FEDE8F-934F-44B1-8889-B653C7D468B3}" destId="{F89B236A-45C9-4AB6-A387-44D9E3567C2B}" srcOrd="0" destOrd="0" parTransId="{5D1C35A5-132D-460F-B448-D74BA7E1893F}" sibTransId="{64580828-9141-4128-B4E7-24EBF84B0008}"/>
    <dgm:cxn modelId="{D12514C3-5421-4BA4-AB43-2B343050007E}" type="presOf" srcId="{8C73E829-3857-4FB4-90EA-1B1F26059563}" destId="{DADCB5D9-C855-4899-A501-CCED078848AD}" srcOrd="0" destOrd="0" presId="urn:microsoft.com/office/officeart/2005/8/layout/vList6"/>
    <dgm:cxn modelId="{3826757F-EC2D-4402-9E2D-AC2B34AF9E6E}" srcId="{2DBD8261-CFA4-476E-A453-DB9505A6171F}" destId="{B6FEDE8F-934F-44B1-8889-B653C7D468B3}" srcOrd="6" destOrd="0" parTransId="{4F85C653-1796-464B-84F1-B5338968E693}" sibTransId="{5A4251F0-552E-40B2-8BBA-C2A819AE2B73}"/>
    <dgm:cxn modelId="{4A177C92-C2FF-4C87-8CFF-3CFA7A59A2D6}" type="presOf" srcId="{9DD2EF73-8005-4DDE-B6CC-4C4957B0A91A}" destId="{A1DB6B5C-3D2F-4060-9269-576FBFF01EA0}" srcOrd="0" destOrd="0" presId="urn:microsoft.com/office/officeart/2005/8/layout/vList6"/>
    <dgm:cxn modelId="{8B3A030E-B800-4E15-A5DB-9423A4938457}" type="presOf" srcId="{9B72A65D-057B-4184-A942-050BAD9EE766}" destId="{993292C8-3208-414C-B175-3DECA4A3C3AF}" srcOrd="0" destOrd="0" presId="urn:microsoft.com/office/officeart/2005/8/layout/vList6"/>
    <dgm:cxn modelId="{673E4149-0995-48AE-B2F7-259511FC0248}" srcId="{911FA2F2-F3AB-45DB-B03F-AB89F044F556}" destId="{138E231B-7F40-4ED6-9587-168FBD93DC9E}" srcOrd="0" destOrd="0" parTransId="{4DF7CEE5-ADF5-488E-A4CB-9A23AF489D9E}" sibTransId="{B6C16B6F-CD3E-455F-B666-1D704071FC74}"/>
    <dgm:cxn modelId="{F9F1EB6A-9470-4700-96B6-EE9BC3DB2546}" srcId="{2DBD8261-CFA4-476E-A453-DB9505A6171F}" destId="{4072E407-3337-4A5C-A78E-BAAC1FDA748D}" srcOrd="9" destOrd="0" parTransId="{BF328925-FF8C-4462-BEA5-EEDB0C01F87A}" sibTransId="{7DA67DF6-E51C-4DE6-907A-7F3B63BF8111}"/>
    <dgm:cxn modelId="{B4E99280-7B0F-4E9D-B8D0-59B09C5464B1}" srcId="{9F62504A-3A01-4E8C-A599-10846C959DBD}" destId="{C5897ADC-7AEE-4C73-AF6B-133BC71EAFA6}" srcOrd="0" destOrd="0" parTransId="{3E4BD462-2B87-4CED-9CEB-EB1EFD5002DD}" sibTransId="{7B6F9BAF-C1AC-4542-9FB7-D826B034E175}"/>
    <dgm:cxn modelId="{9F478B21-82D0-460B-A51E-00891A618403}" srcId="{C6F50832-47E9-4D7D-AEEE-8515B76F644E}" destId="{E05C4744-0E33-473A-8A92-D989B625DD9C}" srcOrd="0" destOrd="0" parTransId="{303B7B02-1991-420F-BA10-8AFDA000B85A}" sibTransId="{0B55EB87-F295-46E9-9AED-2FFB1796AAC4}"/>
    <dgm:cxn modelId="{89BACF58-C908-4BFE-AEF1-3ABBA95686BE}" type="presOf" srcId="{C6F50832-47E9-4D7D-AEEE-8515B76F644E}" destId="{09E27B52-2C6B-49A6-BBFB-8CF16B05E5BB}" srcOrd="0" destOrd="0" presId="urn:microsoft.com/office/officeart/2005/8/layout/vList6"/>
    <dgm:cxn modelId="{70C830B7-C164-4EC7-8DFC-066F618DB17E}" type="presOf" srcId="{F03C75D7-483C-4221-BEAB-658696039037}" destId="{D0F57DB7-C4E6-43BF-B615-658A6306769D}" srcOrd="0" destOrd="0" presId="urn:microsoft.com/office/officeart/2005/8/layout/vList6"/>
    <dgm:cxn modelId="{B1AA2EFE-A15E-4930-A9AD-B0ECC0D89826}" type="presOf" srcId="{138E231B-7F40-4ED6-9587-168FBD93DC9E}" destId="{2DF2D89B-8DE6-4389-A17E-0A084B620FD7}" srcOrd="0" destOrd="0" presId="urn:microsoft.com/office/officeart/2005/8/layout/vList6"/>
    <dgm:cxn modelId="{89AC125C-95C4-4816-A153-6C1BAA0F56B3}" type="presOf" srcId="{83B34343-E371-4593-B403-CD5B64BEB0BF}" destId="{BFAA06E3-E60F-4A65-A1B6-0CD3E414C908}" srcOrd="0" destOrd="0" presId="urn:microsoft.com/office/officeart/2005/8/layout/vList6"/>
    <dgm:cxn modelId="{08E478B2-57BB-45FF-8C86-30AE0B77BD10}" type="presOf" srcId="{12D7CB16-543A-4945-AEA3-153C9D2A92F7}" destId="{D3B97F60-3FE5-4215-A695-E44A4533ED2B}" srcOrd="0" destOrd="0" presId="urn:microsoft.com/office/officeart/2005/8/layout/vList6"/>
    <dgm:cxn modelId="{B401843A-5489-408D-B0C5-80C7AA7D2F61}" type="presOf" srcId="{5B1F850C-524C-4B5B-992D-60AFB003B3F1}" destId="{9E53702C-C7D0-455E-A22A-D3AADE7F26F3}" srcOrd="0" destOrd="0" presId="urn:microsoft.com/office/officeart/2005/8/layout/vList6"/>
    <dgm:cxn modelId="{00E83590-2C47-4B6A-AA3D-365AB7245D58}" srcId="{2DBD8261-CFA4-476E-A453-DB9505A6171F}" destId="{F03C75D7-483C-4221-BEAB-658696039037}" srcOrd="2" destOrd="0" parTransId="{ED497326-B845-4D68-B9CD-B050EF90D0B6}" sibTransId="{D0913BE9-9E08-4BB3-8E22-8756BFC4078A}"/>
    <dgm:cxn modelId="{0C6E151E-40EC-4651-8290-BC0F21ED1DC9}" srcId="{12D7CB16-543A-4945-AEA3-153C9D2A92F7}" destId="{83B34343-E371-4593-B403-CD5B64BEB0BF}" srcOrd="0" destOrd="0" parTransId="{88E31535-777A-454A-8966-AC5F274D1819}" sibTransId="{1A17EE72-D8BC-4B70-A1B1-90B0617DBDBB}"/>
    <dgm:cxn modelId="{00834F1B-F759-4D95-8F73-3928FC06A64D}" srcId="{2DBD8261-CFA4-476E-A453-DB9505A6171F}" destId="{12D7CB16-543A-4945-AEA3-153C9D2A92F7}" srcOrd="0" destOrd="0" parTransId="{C6EC78E7-6459-4772-9981-F4FBFB306A33}" sibTransId="{8A29609E-D666-4DEF-AF57-BC36B362FE3E}"/>
    <dgm:cxn modelId="{2D1F10DF-4E04-435A-90DD-3D31D4EA7F51}" type="presOf" srcId="{B6FEDE8F-934F-44B1-8889-B653C7D468B3}" destId="{D5752167-C286-4877-96A9-6900B97A3FD5}" srcOrd="0" destOrd="0" presId="urn:microsoft.com/office/officeart/2005/8/layout/vList6"/>
    <dgm:cxn modelId="{5B975B2E-CD90-4CB0-8099-449DCCDAF8B3}" srcId="{F03C75D7-483C-4221-BEAB-658696039037}" destId="{5B1F850C-524C-4B5B-992D-60AFB003B3F1}" srcOrd="0" destOrd="0" parTransId="{6A0C3B77-D0ED-4CBC-86AD-D9A0394C0D7D}" sibTransId="{12E29BA4-7FEB-45A8-AB3C-80B991E23913}"/>
    <dgm:cxn modelId="{48C909E5-4A97-455E-884B-AA132ADAAF29}" srcId="{2DBD8261-CFA4-476E-A453-DB9505A6171F}" destId="{9DD2EF73-8005-4DDE-B6CC-4C4957B0A91A}" srcOrd="4" destOrd="0" parTransId="{75C66B6D-1E71-4E16-88EB-F36907577566}" sibTransId="{2343FBB4-E77F-4C0C-BE51-AA487718C717}"/>
    <dgm:cxn modelId="{FEE971CF-C395-4396-A4E7-6DA89B359FD6}" srcId="{E4D4BFD4-79A7-4741-B734-040175C11793}" destId="{0213F2A0-74E5-44E2-8A8F-345EB53809F2}" srcOrd="0" destOrd="0" parTransId="{1EB555AC-D25F-418C-9E04-EA9940A4BF6C}" sibTransId="{5FAF1AD8-6B5C-4FB3-9771-8E26BDE155CC}"/>
    <dgm:cxn modelId="{B0D21AFB-0268-4880-92B4-6EB3F44E0643}" type="presOf" srcId="{0213F2A0-74E5-44E2-8A8F-345EB53809F2}" destId="{6E920E62-C2EB-4740-9D54-0A0CD8ADEA04}" srcOrd="0" destOrd="0" presId="urn:microsoft.com/office/officeart/2005/8/layout/vList6"/>
    <dgm:cxn modelId="{529F3B7E-7434-447B-BE3A-F5A37FAD14EF}" type="presParOf" srcId="{27E2B9D9-1CFD-4E5C-B536-14402E6CDA85}" destId="{E885C18A-4723-4EFF-8FB6-4FFAF437B513}" srcOrd="0" destOrd="0" presId="urn:microsoft.com/office/officeart/2005/8/layout/vList6"/>
    <dgm:cxn modelId="{F6E38C3F-4E6F-4AB5-ACBE-CA8CC2ABA7D4}" type="presParOf" srcId="{E885C18A-4723-4EFF-8FB6-4FFAF437B513}" destId="{D3B97F60-3FE5-4215-A695-E44A4533ED2B}" srcOrd="0" destOrd="0" presId="urn:microsoft.com/office/officeart/2005/8/layout/vList6"/>
    <dgm:cxn modelId="{4529ABAA-1FE3-498E-A10B-76DEDB7F7E8A}" type="presParOf" srcId="{E885C18A-4723-4EFF-8FB6-4FFAF437B513}" destId="{BFAA06E3-E60F-4A65-A1B6-0CD3E414C908}" srcOrd="1" destOrd="0" presId="urn:microsoft.com/office/officeart/2005/8/layout/vList6"/>
    <dgm:cxn modelId="{2745A5A9-422C-4839-81DA-CD2072819966}" type="presParOf" srcId="{27E2B9D9-1CFD-4E5C-B536-14402E6CDA85}" destId="{82AB4405-B746-443E-8704-CE92FA6726B3}" srcOrd="1" destOrd="0" presId="urn:microsoft.com/office/officeart/2005/8/layout/vList6"/>
    <dgm:cxn modelId="{AAD57D86-26F4-4B5F-A9A9-BE3B23E92DC0}" type="presParOf" srcId="{27E2B9D9-1CFD-4E5C-B536-14402E6CDA85}" destId="{0CA599E6-88F3-4CE7-9F61-C3BE44B93EB5}" srcOrd="2" destOrd="0" presId="urn:microsoft.com/office/officeart/2005/8/layout/vList6"/>
    <dgm:cxn modelId="{76D9A7F8-9CAF-4CFB-BD6E-B2F4E17E9B89}" type="presParOf" srcId="{0CA599E6-88F3-4CE7-9F61-C3BE44B93EB5}" destId="{52EF2FCB-8808-424E-B8D1-7A9014E488EB}" srcOrd="0" destOrd="0" presId="urn:microsoft.com/office/officeart/2005/8/layout/vList6"/>
    <dgm:cxn modelId="{3CAA4C3D-77A4-406D-A314-DB348AF667FC}" type="presParOf" srcId="{0CA599E6-88F3-4CE7-9F61-C3BE44B93EB5}" destId="{6E920E62-C2EB-4740-9D54-0A0CD8ADEA04}" srcOrd="1" destOrd="0" presId="urn:microsoft.com/office/officeart/2005/8/layout/vList6"/>
    <dgm:cxn modelId="{789623D7-95B7-49C6-ADED-E648F48D51C6}" type="presParOf" srcId="{27E2B9D9-1CFD-4E5C-B536-14402E6CDA85}" destId="{85AAFD5E-23D7-4D69-AA46-D494AA1A949D}" srcOrd="3" destOrd="0" presId="urn:microsoft.com/office/officeart/2005/8/layout/vList6"/>
    <dgm:cxn modelId="{8DB1A679-AF06-45C2-A8A6-F84EC3324DEA}" type="presParOf" srcId="{27E2B9D9-1CFD-4E5C-B536-14402E6CDA85}" destId="{5C02A8D4-09EA-4848-941A-1E08FC246E8A}" srcOrd="4" destOrd="0" presId="urn:microsoft.com/office/officeart/2005/8/layout/vList6"/>
    <dgm:cxn modelId="{FAF2A6A2-9B85-4739-857E-017E7F6399F8}" type="presParOf" srcId="{5C02A8D4-09EA-4848-941A-1E08FC246E8A}" destId="{D0F57DB7-C4E6-43BF-B615-658A6306769D}" srcOrd="0" destOrd="0" presId="urn:microsoft.com/office/officeart/2005/8/layout/vList6"/>
    <dgm:cxn modelId="{7223D592-6D98-4C6B-9EEF-ABA5C6F88429}" type="presParOf" srcId="{5C02A8D4-09EA-4848-941A-1E08FC246E8A}" destId="{9E53702C-C7D0-455E-A22A-D3AADE7F26F3}" srcOrd="1" destOrd="0" presId="urn:microsoft.com/office/officeart/2005/8/layout/vList6"/>
    <dgm:cxn modelId="{68E5BA48-8D20-40B5-BF9D-E608CF32718B}" type="presParOf" srcId="{27E2B9D9-1CFD-4E5C-B536-14402E6CDA85}" destId="{0B498F26-198B-49E5-A07E-9E0D6077DFD5}" srcOrd="5" destOrd="0" presId="urn:microsoft.com/office/officeart/2005/8/layout/vList6"/>
    <dgm:cxn modelId="{CBB3E4E4-43AE-43D8-B70D-36567094F807}" type="presParOf" srcId="{27E2B9D9-1CFD-4E5C-B536-14402E6CDA85}" destId="{60E02760-E877-4400-AFA2-13B0FDAE1E70}" srcOrd="6" destOrd="0" presId="urn:microsoft.com/office/officeart/2005/8/layout/vList6"/>
    <dgm:cxn modelId="{A8C522CF-EAC1-455C-B6D3-27056C944A77}" type="presParOf" srcId="{60E02760-E877-4400-AFA2-13B0FDAE1E70}" destId="{A0E111CF-D6D9-4F81-8388-F05807702A9F}" srcOrd="0" destOrd="0" presId="urn:microsoft.com/office/officeart/2005/8/layout/vList6"/>
    <dgm:cxn modelId="{F66BE0DA-41C7-409E-A0C9-A575F800B019}" type="presParOf" srcId="{60E02760-E877-4400-AFA2-13B0FDAE1E70}" destId="{C95930E2-D931-4103-AD83-1C927EADBDAA}" srcOrd="1" destOrd="0" presId="urn:microsoft.com/office/officeart/2005/8/layout/vList6"/>
    <dgm:cxn modelId="{9EC10B4A-3B82-4E3F-8C06-63E6B6A4D224}" type="presParOf" srcId="{27E2B9D9-1CFD-4E5C-B536-14402E6CDA85}" destId="{0C2AA7EB-28FB-4AB5-BA02-B5B4DF118C34}" srcOrd="7" destOrd="0" presId="urn:microsoft.com/office/officeart/2005/8/layout/vList6"/>
    <dgm:cxn modelId="{29022D0B-1109-42AF-82E7-FE4E9FDE2DCE}" type="presParOf" srcId="{27E2B9D9-1CFD-4E5C-B536-14402E6CDA85}" destId="{6DB69585-A8AB-42F3-B9D6-0949BBDCD86A}" srcOrd="8" destOrd="0" presId="urn:microsoft.com/office/officeart/2005/8/layout/vList6"/>
    <dgm:cxn modelId="{E9602023-7BD0-4CA8-AD30-108D1CDB8DFD}" type="presParOf" srcId="{6DB69585-A8AB-42F3-B9D6-0949BBDCD86A}" destId="{A1DB6B5C-3D2F-4060-9269-576FBFF01EA0}" srcOrd="0" destOrd="0" presId="urn:microsoft.com/office/officeart/2005/8/layout/vList6"/>
    <dgm:cxn modelId="{E2879161-D96F-4751-B10E-287F6538AB9C}" type="presParOf" srcId="{6DB69585-A8AB-42F3-B9D6-0949BBDCD86A}" destId="{02A10F38-9E1E-45DE-A02E-D7729235A7BD}" srcOrd="1" destOrd="0" presId="urn:microsoft.com/office/officeart/2005/8/layout/vList6"/>
    <dgm:cxn modelId="{337F4346-67FF-4974-ACE8-B2C2E382C583}" type="presParOf" srcId="{27E2B9D9-1CFD-4E5C-B536-14402E6CDA85}" destId="{5E4B01CF-5D00-444A-AA02-5B83BC52A326}" srcOrd="9" destOrd="0" presId="urn:microsoft.com/office/officeart/2005/8/layout/vList6"/>
    <dgm:cxn modelId="{052D92A6-6101-4805-A20D-0C0252424FD7}" type="presParOf" srcId="{27E2B9D9-1CFD-4E5C-B536-14402E6CDA85}" destId="{2F6EAF31-D10E-4A1B-B629-68072DBE4303}" srcOrd="10" destOrd="0" presId="urn:microsoft.com/office/officeart/2005/8/layout/vList6"/>
    <dgm:cxn modelId="{12287543-A329-46AF-BE9E-3627FA6219E6}" type="presParOf" srcId="{2F6EAF31-D10E-4A1B-B629-68072DBE4303}" destId="{D0E7A999-7580-4058-9D17-1261F36CE191}" srcOrd="0" destOrd="0" presId="urn:microsoft.com/office/officeart/2005/8/layout/vList6"/>
    <dgm:cxn modelId="{C1B26667-BC49-40C8-A9DB-6C8FF46E3721}" type="presParOf" srcId="{2F6EAF31-D10E-4A1B-B629-68072DBE4303}" destId="{2DF2D89B-8DE6-4389-A17E-0A084B620FD7}" srcOrd="1" destOrd="0" presId="urn:microsoft.com/office/officeart/2005/8/layout/vList6"/>
    <dgm:cxn modelId="{0D353FA9-04CE-492A-8BD4-91A340DFCA18}" type="presParOf" srcId="{27E2B9D9-1CFD-4E5C-B536-14402E6CDA85}" destId="{1B12A63E-E385-4043-B4FF-0E83F9DFAB41}" srcOrd="11" destOrd="0" presId="urn:microsoft.com/office/officeart/2005/8/layout/vList6"/>
    <dgm:cxn modelId="{60849A16-4F6A-482C-80EC-E7BE96ABAFEA}" type="presParOf" srcId="{27E2B9D9-1CFD-4E5C-B536-14402E6CDA85}" destId="{E2BA8F4C-88DB-40BF-BDCD-E3E859295F78}" srcOrd="12" destOrd="0" presId="urn:microsoft.com/office/officeart/2005/8/layout/vList6"/>
    <dgm:cxn modelId="{F8F74C6B-4BCF-48C4-BEA3-E40CF2FA29A4}" type="presParOf" srcId="{E2BA8F4C-88DB-40BF-BDCD-E3E859295F78}" destId="{D5752167-C286-4877-96A9-6900B97A3FD5}" srcOrd="0" destOrd="0" presId="urn:microsoft.com/office/officeart/2005/8/layout/vList6"/>
    <dgm:cxn modelId="{C1AAF1E9-2FF5-4621-A38C-1339A915653B}" type="presParOf" srcId="{E2BA8F4C-88DB-40BF-BDCD-E3E859295F78}" destId="{7AB66186-4903-47AB-898B-54AA57DEF61F}" srcOrd="1" destOrd="0" presId="urn:microsoft.com/office/officeart/2005/8/layout/vList6"/>
    <dgm:cxn modelId="{62D9372B-7E20-46A3-9901-966BF838AF51}" type="presParOf" srcId="{27E2B9D9-1CFD-4E5C-B536-14402E6CDA85}" destId="{210152DB-498D-41B2-840D-321EA60A8539}" srcOrd="13" destOrd="0" presId="urn:microsoft.com/office/officeart/2005/8/layout/vList6"/>
    <dgm:cxn modelId="{AD76AA68-9163-49AE-8551-98CAEB4D78D0}" type="presParOf" srcId="{27E2B9D9-1CFD-4E5C-B536-14402E6CDA85}" destId="{20FA1408-9125-4EB6-9817-EEB55EC54A23}" srcOrd="14" destOrd="0" presId="urn:microsoft.com/office/officeart/2005/8/layout/vList6"/>
    <dgm:cxn modelId="{B3B417B2-7BC7-4D2C-A809-CC1633CEAD36}" type="presParOf" srcId="{20FA1408-9125-4EB6-9817-EEB55EC54A23}" destId="{DADCB5D9-C855-4899-A501-CCED078848AD}" srcOrd="0" destOrd="0" presId="urn:microsoft.com/office/officeart/2005/8/layout/vList6"/>
    <dgm:cxn modelId="{75534109-1520-4060-BD7E-27485DA450E4}" type="presParOf" srcId="{20FA1408-9125-4EB6-9817-EEB55EC54A23}" destId="{993292C8-3208-414C-B175-3DECA4A3C3AF}" srcOrd="1" destOrd="0" presId="urn:microsoft.com/office/officeart/2005/8/layout/vList6"/>
    <dgm:cxn modelId="{D10F9D84-0965-47E0-A7CB-40990C1CAD87}" type="presParOf" srcId="{27E2B9D9-1CFD-4E5C-B536-14402E6CDA85}" destId="{A2157326-129B-4D48-9C07-E2EAF4F667E4}" srcOrd="15" destOrd="0" presId="urn:microsoft.com/office/officeart/2005/8/layout/vList6"/>
    <dgm:cxn modelId="{C24E61E9-0205-448B-ACA5-FCE5657AB17E}" type="presParOf" srcId="{27E2B9D9-1CFD-4E5C-B536-14402E6CDA85}" destId="{FEA20FB2-E56C-4358-80A3-9127C3060F18}" srcOrd="16" destOrd="0" presId="urn:microsoft.com/office/officeart/2005/8/layout/vList6"/>
    <dgm:cxn modelId="{F62B0DB6-C605-4E2A-A2E3-40C7115838B1}" type="presParOf" srcId="{FEA20FB2-E56C-4358-80A3-9127C3060F18}" destId="{09E27B52-2C6B-49A6-BBFB-8CF16B05E5BB}" srcOrd="0" destOrd="0" presId="urn:microsoft.com/office/officeart/2005/8/layout/vList6"/>
    <dgm:cxn modelId="{3A419573-8A73-4F2D-AEE5-751BA2291786}" type="presParOf" srcId="{FEA20FB2-E56C-4358-80A3-9127C3060F18}" destId="{30B14D32-5366-44D3-B3B5-42FF07602842}" srcOrd="1" destOrd="0" presId="urn:microsoft.com/office/officeart/2005/8/layout/vList6"/>
    <dgm:cxn modelId="{0086947E-2B33-4BA6-940A-CEA89CA4DF4C}" type="presParOf" srcId="{27E2B9D9-1CFD-4E5C-B536-14402E6CDA85}" destId="{98C09437-C116-4BCC-8BA5-ABC41422A9E2}" srcOrd="17" destOrd="0" presId="urn:microsoft.com/office/officeart/2005/8/layout/vList6"/>
    <dgm:cxn modelId="{65EC7C83-660B-40A0-8B34-AA418A68B869}" type="presParOf" srcId="{27E2B9D9-1CFD-4E5C-B536-14402E6CDA85}" destId="{8532E0D1-8184-4AD0-BC52-EE9DD1F03F4E}" srcOrd="18" destOrd="0" presId="urn:microsoft.com/office/officeart/2005/8/layout/vList6"/>
    <dgm:cxn modelId="{9530F55D-6D0A-4DD1-AD25-A7BD4DC910D4}" type="presParOf" srcId="{8532E0D1-8184-4AD0-BC52-EE9DD1F03F4E}" destId="{BAEE2443-5D26-4E85-BB9C-B229A68E561E}" srcOrd="0" destOrd="0" presId="urn:microsoft.com/office/officeart/2005/8/layout/vList6"/>
    <dgm:cxn modelId="{6D7548D2-1281-48ED-BDA9-567A819E1ECE}" type="presParOf" srcId="{8532E0D1-8184-4AD0-BC52-EE9DD1F03F4E}" destId="{1AAA2957-2C68-446E-A559-F1CE32A49E3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D8FEF7-2FED-4033-B321-600261307FC0}" type="doc">
      <dgm:prSet loTypeId="urn:microsoft.com/office/officeart/2005/8/layout/hList6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DF2A7D29-205D-4D38-B1A0-1BB9E17FC6FA}">
      <dgm:prSet phldrT="[Texto]"/>
      <dgm:spPr/>
      <dgm:t>
        <a:bodyPr/>
        <a:lstStyle/>
        <a:p>
          <a:r>
            <a:rPr lang="es-ES" dirty="0" smtClean="0"/>
            <a:t>Amanecer con Dios</a:t>
          </a:r>
        </a:p>
        <a:p>
          <a:r>
            <a:rPr lang="es-ES" dirty="0" smtClean="0"/>
            <a:t>Lunes a Sábado  </a:t>
          </a:r>
          <a:endParaRPr lang="es-ES" dirty="0"/>
        </a:p>
      </dgm:t>
    </dgm:pt>
    <dgm:pt modelId="{A528B34E-C954-45ED-BA72-EB4F84A3ABF9}" type="parTrans" cxnId="{BDF5BE5C-5F7E-488D-9B0B-03FEE92803B3}">
      <dgm:prSet/>
      <dgm:spPr/>
      <dgm:t>
        <a:bodyPr/>
        <a:lstStyle/>
        <a:p>
          <a:endParaRPr lang="es-ES"/>
        </a:p>
      </dgm:t>
    </dgm:pt>
    <dgm:pt modelId="{0E29F1D0-6D8C-41D7-81AA-4D474AE019C9}" type="sibTrans" cxnId="{BDF5BE5C-5F7E-488D-9B0B-03FEE92803B3}">
      <dgm:prSet/>
      <dgm:spPr/>
      <dgm:t>
        <a:bodyPr/>
        <a:lstStyle/>
        <a:p>
          <a:endParaRPr lang="es-ES"/>
        </a:p>
      </dgm:t>
    </dgm:pt>
    <dgm:pt modelId="{A3572C45-F3D8-4398-8AC1-8691EFD100DA}">
      <dgm:prSet phldrT="[Texto]"/>
      <dgm:spPr/>
      <dgm:t>
        <a:bodyPr/>
        <a:lstStyle/>
        <a:p>
          <a:r>
            <a:rPr lang="es-ES" dirty="0" smtClean="0"/>
            <a:t>Ángelus , Regina Coeli, Responsorio a San Antonio de Padua, Tierra Santa.</a:t>
          </a:r>
          <a:endParaRPr lang="es-ES" dirty="0"/>
        </a:p>
      </dgm:t>
    </dgm:pt>
    <dgm:pt modelId="{726456CD-6F59-441D-9D3C-A19A149084E8}" type="parTrans" cxnId="{ACD70715-BDD2-4552-B8B6-A22E5EAD7B43}">
      <dgm:prSet/>
      <dgm:spPr/>
      <dgm:t>
        <a:bodyPr/>
        <a:lstStyle/>
        <a:p>
          <a:endParaRPr lang="es-ES"/>
        </a:p>
      </dgm:t>
    </dgm:pt>
    <dgm:pt modelId="{83CA4B6D-830F-40DD-B2E0-EF2DDB91DE2E}" type="sibTrans" cxnId="{ACD70715-BDD2-4552-B8B6-A22E5EAD7B43}">
      <dgm:prSet/>
      <dgm:spPr/>
      <dgm:t>
        <a:bodyPr/>
        <a:lstStyle/>
        <a:p>
          <a:endParaRPr lang="es-ES"/>
        </a:p>
      </dgm:t>
    </dgm:pt>
    <dgm:pt modelId="{AFA552F1-D8F9-4828-83E1-6B13471D64A2}">
      <dgm:prSet phldrT="[Texto]"/>
      <dgm:spPr/>
      <dgm:t>
        <a:bodyPr/>
        <a:lstStyle/>
        <a:p>
          <a:r>
            <a:rPr lang="es-ES" dirty="0" smtClean="0"/>
            <a:t>Eucaristías </a:t>
          </a:r>
        </a:p>
        <a:p>
          <a:r>
            <a:rPr lang="es-ES" dirty="0" smtClean="0"/>
            <a:t>Todos los días a partir del inicio de la pandemia.</a:t>
          </a:r>
          <a:endParaRPr lang="es-ES" dirty="0"/>
        </a:p>
      </dgm:t>
    </dgm:pt>
    <dgm:pt modelId="{422ED588-CB11-4874-B04C-1CAE7FAE6DBC}" type="parTrans" cxnId="{53F64CE1-DCDF-4867-8FC0-FAA85863CC3B}">
      <dgm:prSet/>
      <dgm:spPr/>
      <dgm:t>
        <a:bodyPr/>
        <a:lstStyle/>
        <a:p>
          <a:endParaRPr lang="es-ES"/>
        </a:p>
      </dgm:t>
    </dgm:pt>
    <dgm:pt modelId="{8BCE576C-55CB-4040-AE75-6255197B47EF}" type="sibTrans" cxnId="{53F64CE1-DCDF-4867-8FC0-FAA85863CC3B}">
      <dgm:prSet/>
      <dgm:spPr/>
      <dgm:t>
        <a:bodyPr/>
        <a:lstStyle/>
        <a:p>
          <a:endParaRPr lang="es-ES"/>
        </a:p>
      </dgm:t>
    </dgm:pt>
    <dgm:pt modelId="{2C70F529-4D90-47D9-A182-7EC3A657773B}">
      <dgm:prSet phldrT="[Texto]"/>
      <dgm:spPr/>
      <dgm:t>
        <a:bodyPr/>
        <a:lstStyle/>
        <a:p>
          <a:r>
            <a:rPr lang="es-ES" dirty="0" smtClean="0"/>
            <a:t>10 min con Jesús</a:t>
          </a:r>
          <a:endParaRPr lang="es-ES" dirty="0"/>
        </a:p>
      </dgm:t>
    </dgm:pt>
    <dgm:pt modelId="{9D52572D-335F-427B-9906-2EDE743D5C06}" type="parTrans" cxnId="{A438AF3C-EFF7-42D9-B837-EE8D3425395F}">
      <dgm:prSet/>
      <dgm:spPr/>
      <dgm:t>
        <a:bodyPr/>
        <a:lstStyle/>
        <a:p>
          <a:endParaRPr lang="es-EC"/>
        </a:p>
      </dgm:t>
    </dgm:pt>
    <dgm:pt modelId="{3D354936-4321-4FCE-88B8-5F320C670026}" type="sibTrans" cxnId="{A438AF3C-EFF7-42D9-B837-EE8D3425395F}">
      <dgm:prSet/>
      <dgm:spPr/>
      <dgm:t>
        <a:bodyPr/>
        <a:lstStyle/>
        <a:p>
          <a:endParaRPr lang="es-EC"/>
        </a:p>
      </dgm:t>
    </dgm:pt>
    <dgm:pt modelId="{9E426CE7-151D-4896-8837-8066CCD5EC39}">
      <dgm:prSet phldrT="[Texto]"/>
      <dgm:spPr/>
      <dgm:t>
        <a:bodyPr/>
        <a:lstStyle/>
        <a:p>
          <a:r>
            <a:rPr lang="es-ES" dirty="0" smtClean="0"/>
            <a:t>Fe y Vida </a:t>
          </a:r>
        </a:p>
        <a:p>
          <a:r>
            <a:rPr lang="es-ES" dirty="0" smtClean="0"/>
            <a:t>Lunes a Sábado</a:t>
          </a:r>
          <a:endParaRPr lang="es-ES" dirty="0"/>
        </a:p>
      </dgm:t>
    </dgm:pt>
    <dgm:pt modelId="{ED2EC4E4-C99D-4CB7-B3EC-81ED8BCEB16D}" type="parTrans" cxnId="{DA1D9116-6584-415A-8E97-3B9DC5557BC6}">
      <dgm:prSet/>
      <dgm:spPr/>
      <dgm:t>
        <a:bodyPr/>
        <a:lstStyle/>
        <a:p>
          <a:endParaRPr lang="es-EC"/>
        </a:p>
      </dgm:t>
    </dgm:pt>
    <dgm:pt modelId="{808AA216-1B97-4990-8222-AEAE956D04B0}" type="sibTrans" cxnId="{DA1D9116-6584-415A-8E97-3B9DC5557BC6}">
      <dgm:prSet/>
      <dgm:spPr/>
      <dgm:t>
        <a:bodyPr/>
        <a:lstStyle/>
        <a:p>
          <a:endParaRPr lang="es-EC"/>
        </a:p>
      </dgm:t>
    </dgm:pt>
    <dgm:pt modelId="{0DEA924A-7796-4CE4-8001-5EB8582E4165}">
      <dgm:prSet phldrT="[Texto]"/>
      <dgm:spPr/>
      <dgm:t>
        <a:bodyPr/>
        <a:lstStyle/>
        <a:p>
          <a:r>
            <a:rPr lang="es-ES" dirty="0" smtClean="0"/>
            <a:t>Cortos de reflexión en los tiempos litúrgicos, fineza </a:t>
          </a:r>
        </a:p>
        <a:p>
          <a:r>
            <a:rPr lang="es-ES" dirty="0" smtClean="0"/>
            <a:t>Radio Paz y Bien de Ambato.</a:t>
          </a:r>
          <a:endParaRPr lang="es-ES" dirty="0"/>
        </a:p>
      </dgm:t>
    </dgm:pt>
    <dgm:pt modelId="{CA49FDC8-ADFB-4B01-B5DB-7E9CE71337A1}" type="parTrans" cxnId="{DC57676F-A3F1-4D95-AE12-E6D403AA74E2}">
      <dgm:prSet/>
      <dgm:spPr/>
      <dgm:t>
        <a:bodyPr/>
        <a:lstStyle/>
        <a:p>
          <a:endParaRPr lang="es-EC"/>
        </a:p>
      </dgm:t>
    </dgm:pt>
    <dgm:pt modelId="{9F9669DA-121C-49DD-8672-7B690CCA5D2C}" type="sibTrans" cxnId="{DC57676F-A3F1-4D95-AE12-E6D403AA74E2}">
      <dgm:prSet/>
      <dgm:spPr/>
      <dgm:t>
        <a:bodyPr/>
        <a:lstStyle/>
        <a:p>
          <a:endParaRPr lang="es-EC"/>
        </a:p>
      </dgm:t>
    </dgm:pt>
    <dgm:pt modelId="{0DBDDA36-5D65-411F-9703-7958A1889AEB}" type="pres">
      <dgm:prSet presAssocID="{05D8FEF7-2FED-4033-B321-600261307F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C137C56-49AB-40ED-90E2-462408DEF4A3}" type="pres">
      <dgm:prSet presAssocID="{DF2A7D29-205D-4D38-B1A0-1BB9E17FC6FA}" presName="node" presStyleLbl="node1" presStyleIdx="0" presStyleCnt="6" custLinFactX="-44457" custLinFactNeighborX="-100000" custLinFactNeighborY="30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6CF378-6030-4F81-B4D2-476F0C54C628}" type="pres">
      <dgm:prSet presAssocID="{0E29F1D0-6D8C-41D7-81AA-4D474AE019C9}" presName="sibTrans" presStyleCnt="0"/>
      <dgm:spPr/>
      <dgm:t>
        <a:bodyPr/>
        <a:lstStyle/>
        <a:p>
          <a:endParaRPr lang="es-EC"/>
        </a:p>
      </dgm:t>
    </dgm:pt>
    <dgm:pt modelId="{423A3CBD-597E-43B3-A2A9-7AD27BB62510}" type="pres">
      <dgm:prSet presAssocID="{A3572C45-F3D8-4398-8AC1-8691EFD100D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008DAE-7909-48E8-A2D3-82453734EEE8}" type="pres">
      <dgm:prSet presAssocID="{83CA4B6D-830F-40DD-B2E0-EF2DDB91DE2E}" presName="sibTrans" presStyleCnt="0"/>
      <dgm:spPr/>
      <dgm:t>
        <a:bodyPr/>
        <a:lstStyle/>
        <a:p>
          <a:endParaRPr lang="es-EC"/>
        </a:p>
      </dgm:t>
    </dgm:pt>
    <dgm:pt modelId="{FA7DF9DE-B622-40B3-85DD-CB59A003EFF7}" type="pres">
      <dgm:prSet presAssocID="{2C70F529-4D90-47D9-A182-7EC3A657773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82C5C0-3F2B-4BE6-8A22-9B80F33FE25D}" type="pres">
      <dgm:prSet presAssocID="{3D354936-4321-4FCE-88B8-5F320C670026}" presName="sibTrans" presStyleCnt="0"/>
      <dgm:spPr/>
      <dgm:t>
        <a:bodyPr/>
        <a:lstStyle/>
        <a:p>
          <a:endParaRPr lang="es-EC"/>
        </a:p>
      </dgm:t>
    </dgm:pt>
    <dgm:pt modelId="{079D09F6-F630-41F5-AEA1-4C3909D098BC}" type="pres">
      <dgm:prSet presAssocID="{AFA552F1-D8F9-4828-83E1-6B13471D64A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5914AA-20ED-4EC8-A198-9FCDAB3A3584}" type="pres">
      <dgm:prSet presAssocID="{8BCE576C-55CB-4040-AE75-6255197B47EF}" presName="sibTrans" presStyleCnt="0"/>
      <dgm:spPr/>
      <dgm:t>
        <a:bodyPr/>
        <a:lstStyle/>
        <a:p>
          <a:endParaRPr lang="es-CO"/>
        </a:p>
      </dgm:t>
    </dgm:pt>
    <dgm:pt modelId="{578532FF-6583-44C2-A702-95AF02A1A8AD}" type="pres">
      <dgm:prSet presAssocID="{9E426CE7-151D-4896-8837-8066CCD5EC3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71755C-021B-41A0-A124-90F8C4CC85E0}" type="pres">
      <dgm:prSet presAssocID="{808AA216-1B97-4990-8222-AEAE956D04B0}" presName="sibTrans" presStyleCnt="0"/>
      <dgm:spPr/>
      <dgm:t>
        <a:bodyPr/>
        <a:lstStyle/>
        <a:p>
          <a:endParaRPr lang="es-CO"/>
        </a:p>
      </dgm:t>
    </dgm:pt>
    <dgm:pt modelId="{17869206-AA82-4820-B5E4-4BDEE0C2D1AF}" type="pres">
      <dgm:prSet presAssocID="{0DEA924A-7796-4CE4-8001-5EB8582E416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543A842-B373-41AC-B11C-61D23B65F0AA}" type="presOf" srcId="{AFA552F1-D8F9-4828-83E1-6B13471D64A2}" destId="{079D09F6-F630-41F5-AEA1-4C3909D098BC}" srcOrd="0" destOrd="0" presId="urn:microsoft.com/office/officeart/2005/8/layout/hList6"/>
    <dgm:cxn modelId="{53F64CE1-DCDF-4867-8FC0-FAA85863CC3B}" srcId="{05D8FEF7-2FED-4033-B321-600261307FC0}" destId="{AFA552F1-D8F9-4828-83E1-6B13471D64A2}" srcOrd="3" destOrd="0" parTransId="{422ED588-CB11-4874-B04C-1CAE7FAE6DBC}" sibTransId="{8BCE576C-55CB-4040-AE75-6255197B47EF}"/>
    <dgm:cxn modelId="{ACD70715-BDD2-4552-B8B6-A22E5EAD7B43}" srcId="{05D8FEF7-2FED-4033-B321-600261307FC0}" destId="{A3572C45-F3D8-4398-8AC1-8691EFD100DA}" srcOrd="1" destOrd="0" parTransId="{726456CD-6F59-441D-9D3C-A19A149084E8}" sibTransId="{83CA4B6D-830F-40DD-B2E0-EF2DDB91DE2E}"/>
    <dgm:cxn modelId="{221F3484-38B7-4482-A964-186F1BE314A2}" type="presOf" srcId="{DF2A7D29-205D-4D38-B1A0-1BB9E17FC6FA}" destId="{5C137C56-49AB-40ED-90E2-462408DEF4A3}" srcOrd="0" destOrd="0" presId="urn:microsoft.com/office/officeart/2005/8/layout/hList6"/>
    <dgm:cxn modelId="{EDEE4B48-A4F3-4A84-9D73-65014A6CF6C0}" type="presOf" srcId="{9E426CE7-151D-4896-8837-8066CCD5EC39}" destId="{578532FF-6583-44C2-A702-95AF02A1A8AD}" srcOrd="0" destOrd="0" presId="urn:microsoft.com/office/officeart/2005/8/layout/hList6"/>
    <dgm:cxn modelId="{B047A12A-909A-43FD-B124-8D05BA818A92}" type="presOf" srcId="{05D8FEF7-2FED-4033-B321-600261307FC0}" destId="{0DBDDA36-5D65-411F-9703-7958A1889AEB}" srcOrd="0" destOrd="0" presId="urn:microsoft.com/office/officeart/2005/8/layout/hList6"/>
    <dgm:cxn modelId="{F0EF0389-3F5E-49CA-9EEA-02FCEE219C9E}" type="presOf" srcId="{0DEA924A-7796-4CE4-8001-5EB8582E4165}" destId="{17869206-AA82-4820-B5E4-4BDEE0C2D1AF}" srcOrd="0" destOrd="0" presId="urn:microsoft.com/office/officeart/2005/8/layout/hList6"/>
    <dgm:cxn modelId="{E43E3D5D-2FC3-4523-AC0F-F9B82E669807}" type="presOf" srcId="{A3572C45-F3D8-4398-8AC1-8691EFD100DA}" destId="{423A3CBD-597E-43B3-A2A9-7AD27BB62510}" srcOrd="0" destOrd="0" presId="urn:microsoft.com/office/officeart/2005/8/layout/hList6"/>
    <dgm:cxn modelId="{77893013-DBFC-4371-A793-BB6D4E80FC8C}" type="presOf" srcId="{2C70F529-4D90-47D9-A182-7EC3A657773B}" destId="{FA7DF9DE-B622-40B3-85DD-CB59A003EFF7}" srcOrd="0" destOrd="0" presId="urn:microsoft.com/office/officeart/2005/8/layout/hList6"/>
    <dgm:cxn modelId="{DA1D9116-6584-415A-8E97-3B9DC5557BC6}" srcId="{05D8FEF7-2FED-4033-B321-600261307FC0}" destId="{9E426CE7-151D-4896-8837-8066CCD5EC39}" srcOrd="4" destOrd="0" parTransId="{ED2EC4E4-C99D-4CB7-B3EC-81ED8BCEB16D}" sibTransId="{808AA216-1B97-4990-8222-AEAE956D04B0}"/>
    <dgm:cxn modelId="{BDF5BE5C-5F7E-488D-9B0B-03FEE92803B3}" srcId="{05D8FEF7-2FED-4033-B321-600261307FC0}" destId="{DF2A7D29-205D-4D38-B1A0-1BB9E17FC6FA}" srcOrd="0" destOrd="0" parTransId="{A528B34E-C954-45ED-BA72-EB4F84A3ABF9}" sibTransId="{0E29F1D0-6D8C-41D7-81AA-4D474AE019C9}"/>
    <dgm:cxn modelId="{A438AF3C-EFF7-42D9-B837-EE8D3425395F}" srcId="{05D8FEF7-2FED-4033-B321-600261307FC0}" destId="{2C70F529-4D90-47D9-A182-7EC3A657773B}" srcOrd="2" destOrd="0" parTransId="{9D52572D-335F-427B-9906-2EDE743D5C06}" sibTransId="{3D354936-4321-4FCE-88B8-5F320C670026}"/>
    <dgm:cxn modelId="{DC57676F-A3F1-4D95-AE12-E6D403AA74E2}" srcId="{05D8FEF7-2FED-4033-B321-600261307FC0}" destId="{0DEA924A-7796-4CE4-8001-5EB8582E4165}" srcOrd="5" destOrd="0" parTransId="{CA49FDC8-ADFB-4B01-B5DB-7E9CE71337A1}" sibTransId="{9F9669DA-121C-49DD-8672-7B690CCA5D2C}"/>
    <dgm:cxn modelId="{816CD53B-4C84-4CB8-B585-03B6585EDA71}" type="presParOf" srcId="{0DBDDA36-5D65-411F-9703-7958A1889AEB}" destId="{5C137C56-49AB-40ED-90E2-462408DEF4A3}" srcOrd="0" destOrd="0" presId="urn:microsoft.com/office/officeart/2005/8/layout/hList6"/>
    <dgm:cxn modelId="{D249DB38-EA7D-424A-A3C6-EA61BEC89521}" type="presParOf" srcId="{0DBDDA36-5D65-411F-9703-7958A1889AEB}" destId="{E76CF378-6030-4F81-B4D2-476F0C54C628}" srcOrd="1" destOrd="0" presId="urn:microsoft.com/office/officeart/2005/8/layout/hList6"/>
    <dgm:cxn modelId="{147F624B-6BE4-44D7-81A6-357D11793FE8}" type="presParOf" srcId="{0DBDDA36-5D65-411F-9703-7958A1889AEB}" destId="{423A3CBD-597E-43B3-A2A9-7AD27BB62510}" srcOrd="2" destOrd="0" presId="urn:microsoft.com/office/officeart/2005/8/layout/hList6"/>
    <dgm:cxn modelId="{78D000A1-218C-4AD1-9BBF-9DAB127CAF44}" type="presParOf" srcId="{0DBDDA36-5D65-411F-9703-7958A1889AEB}" destId="{E1008DAE-7909-48E8-A2D3-82453734EEE8}" srcOrd="3" destOrd="0" presId="urn:microsoft.com/office/officeart/2005/8/layout/hList6"/>
    <dgm:cxn modelId="{474BF933-35A5-4936-A265-8B0DA83F66CB}" type="presParOf" srcId="{0DBDDA36-5D65-411F-9703-7958A1889AEB}" destId="{FA7DF9DE-B622-40B3-85DD-CB59A003EFF7}" srcOrd="4" destOrd="0" presId="urn:microsoft.com/office/officeart/2005/8/layout/hList6"/>
    <dgm:cxn modelId="{BC0EB238-E105-4DD2-A18F-21538D4BB915}" type="presParOf" srcId="{0DBDDA36-5D65-411F-9703-7958A1889AEB}" destId="{8582C5C0-3F2B-4BE6-8A22-9B80F33FE25D}" srcOrd="5" destOrd="0" presId="urn:microsoft.com/office/officeart/2005/8/layout/hList6"/>
    <dgm:cxn modelId="{CB06DDD3-F9A4-4D97-A31E-F173CAAC1669}" type="presParOf" srcId="{0DBDDA36-5D65-411F-9703-7958A1889AEB}" destId="{079D09F6-F630-41F5-AEA1-4C3909D098BC}" srcOrd="6" destOrd="0" presId="urn:microsoft.com/office/officeart/2005/8/layout/hList6"/>
    <dgm:cxn modelId="{9307CF10-0DF3-4557-ADA2-A91A3288666D}" type="presParOf" srcId="{0DBDDA36-5D65-411F-9703-7958A1889AEB}" destId="{625914AA-20ED-4EC8-A198-9FCDAB3A3584}" srcOrd="7" destOrd="0" presId="urn:microsoft.com/office/officeart/2005/8/layout/hList6"/>
    <dgm:cxn modelId="{5109A6BE-913F-49FC-9EC3-E0D922F04F0A}" type="presParOf" srcId="{0DBDDA36-5D65-411F-9703-7958A1889AEB}" destId="{578532FF-6583-44C2-A702-95AF02A1A8AD}" srcOrd="8" destOrd="0" presId="urn:microsoft.com/office/officeart/2005/8/layout/hList6"/>
    <dgm:cxn modelId="{F7B22DA5-BE2C-4467-9924-A7BF38D008FA}" type="presParOf" srcId="{0DBDDA36-5D65-411F-9703-7958A1889AEB}" destId="{D671755C-021B-41A0-A124-90F8C4CC85E0}" srcOrd="9" destOrd="0" presId="urn:microsoft.com/office/officeart/2005/8/layout/hList6"/>
    <dgm:cxn modelId="{B42ADB82-5B18-4FB0-AF95-0303115E6330}" type="presParOf" srcId="{0DBDDA36-5D65-411F-9703-7958A1889AEB}" destId="{17869206-AA82-4820-B5E4-4BDEE0C2D1AF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5ECEBE-E455-429E-9ACE-576D3456DD32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A5BB11AF-CC22-4546-8F5C-94A0A2C0692A}">
      <dgm:prSet phldrT="[Texto]" custT="1"/>
      <dgm:spPr/>
      <dgm:t>
        <a:bodyPr/>
        <a:lstStyle/>
        <a:p>
          <a:r>
            <a:rPr lang="es-EC" sz="1600" dirty="0" smtClean="0">
              <a:latin typeface="Bookman Old Style" pitchFamily="18" charset="0"/>
            </a:rPr>
            <a:t>PROGRAMAS 2021</a:t>
          </a:r>
          <a:endParaRPr lang="es-EC" sz="1600" dirty="0">
            <a:latin typeface="Bookman Old Style" pitchFamily="18" charset="0"/>
          </a:endParaRPr>
        </a:p>
      </dgm:t>
    </dgm:pt>
    <dgm:pt modelId="{7CB60B44-D766-4DB2-95EE-0483904508EB}" type="parTrans" cxnId="{80B16EB4-41E2-4937-A234-4937449949FC}">
      <dgm:prSet/>
      <dgm:spPr/>
      <dgm:t>
        <a:bodyPr/>
        <a:lstStyle/>
        <a:p>
          <a:endParaRPr lang="es-EC"/>
        </a:p>
      </dgm:t>
    </dgm:pt>
    <dgm:pt modelId="{8A8053B4-971E-4857-BEEB-4B851FAEE3ED}" type="sibTrans" cxnId="{80B16EB4-41E2-4937-A234-4937449949FC}">
      <dgm:prSet/>
      <dgm:spPr/>
      <dgm:t>
        <a:bodyPr/>
        <a:lstStyle/>
        <a:p>
          <a:endParaRPr lang="es-EC"/>
        </a:p>
      </dgm:t>
    </dgm:pt>
    <dgm:pt modelId="{7BAB13F8-1F42-498D-9808-B51F7A3216A8}">
      <dgm:prSet phldrT="[Texto]" custT="1"/>
      <dgm:spPr/>
      <dgm:t>
        <a:bodyPr/>
        <a:lstStyle/>
        <a:p>
          <a:r>
            <a:rPr lang="es-EC" sz="1400" dirty="0" smtClean="0">
              <a:latin typeface="Bookman Old Style" pitchFamily="18" charset="0"/>
            </a:rPr>
            <a:t>NUEVOS</a:t>
          </a:r>
          <a:endParaRPr lang="es-EC" sz="1400" dirty="0">
            <a:latin typeface="Bookman Old Style" pitchFamily="18" charset="0"/>
          </a:endParaRPr>
        </a:p>
      </dgm:t>
    </dgm:pt>
    <dgm:pt modelId="{7F2641EA-63EA-4EC8-B0C9-A311B2D23664}" type="parTrans" cxnId="{E30907F9-7EBC-44ED-94CA-E5394C1B96AC}">
      <dgm:prSet/>
      <dgm:spPr/>
      <dgm:t>
        <a:bodyPr/>
        <a:lstStyle/>
        <a:p>
          <a:endParaRPr lang="es-EC"/>
        </a:p>
      </dgm:t>
    </dgm:pt>
    <dgm:pt modelId="{585EB9E5-B0C1-4899-94ED-20BA023A0A9A}" type="sibTrans" cxnId="{E30907F9-7EBC-44ED-94CA-E5394C1B96AC}">
      <dgm:prSet/>
      <dgm:spPr/>
      <dgm:t>
        <a:bodyPr/>
        <a:lstStyle/>
        <a:p>
          <a:endParaRPr lang="es-EC"/>
        </a:p>
      </dgm:t>
    </dgm:pt>
    <dgm:pt modelId="{F4AD72CD-C4BF-4D76-87A6-409D1FD9883C}">
      <dgm:prSet phldrT="[Texto]" custT="1"/>
      <dgm:spPr/>
      <dgm:t>
        <a:bodyPr/>
        <a:lstStyle/>
        <a:p>
          <a:r>
            <a:rPr lang="es-EC" sz="1400" dirty="0" smtClean="0">
              <a:latin typeface="Bookman Old Style" pitchFamily="18" charset="0"/>
            </a:rPr>
            <a:t>ENLACE</a:t>
          </a:r>
          <a:endParaRPr lang="es-EC" sz="1400" dirty="0">
            <a:latin typeface="Bookman Old Style" pitchFamily="18" charset="0"/>
          </a:endParaRPr>
        </a:p>
      </dgm:t>
    </dgm:pt>
    <dgm:pt modelId="{068A586D-9922-4B34-B1C9-0BA8E7ACAD5C}" type="parTrans" cxnId="{E7CB75A1-282C-45E3-A3EA-90EFC875321F}">
      <dgm:prSet/>
      <dgm:spPr/>
      <dgm:t>
        <a:bodyPr/>
        <a:lstStyle/>
        <a:p>
          <a:endParaRPr lang="es-EC"/>
        </a:p>
      </dgm:t>
    </dgm:pt>
    <dgm:pt modelId="{29A5C6D7-D7DF-4422-8181-5FDABED0B683}" type="sibTrans" cxnId="{E7CB75A1-282C-45E3-A3EA-90EFC875321F}">
      <dgm:prSet/>
      <dgm:spPr/>
      <dgm:t>
        <a:bodyPr/>
        <a:lstStyle/>
        <a:p>
          <a:endParaRPr lang="es-EC"/>
        </a:p>
      </dgm:t>
    </dgm:pt>
    <dgm:pt modelId="{803D8D4F-7F03-4465-BDC1-AB193C5F2476}">
      <dgm:prSet phldrT="[Texto]" custT="1"/>
      <dgm:spPr/>
      <dgm:t>
        <a:bodyPr/>
        <a:lstStyle/>
        <a:p>
          <a:r>
            <a:rPr lang="es-EC" sz="1400" dirty="0" smtClean="0">
              <a:latin typeface="Bookman Old Style" pitchFamily="18" charset="0"/>
            </a:rPr>
            <a:t>RADIO CATÓLICA MUNDIAL</a:t>
          </a:r>
          <a:endParaRPr lang="es-EC" sz="1400" dirty="0">
            <a:latin typeface="Bookman Old Style" pitchFamily="18" charset="0"/>
          </a:endParaRPr>
        </a:p>
      </dgm:t>
    </dgm:pt>
    <dgm:pt modelId="{59EE3D65-37E4-47BE-AFDA-BB7C0778A588}" type="parTrans" cxnId="{0EB29556-F5DE-4AA4-987D-88E1C90EA5F1}">
      <dgm:prSet/>
      <dgm:spPr/>
      <dgm:t>
        <a:bodyPr/>
        <a:lstStyle/>
        <a:p>
          <a:endParaRPr lang="es-EC"/>
        </a:p>
      </dgm:t>
    </dgm:pt>
    <dgm:pt modelId="{279AEF4C-11C5-4DF3-A644-454FE5299B33}" type="sibTrans" cxnId="{0EB29556-F5DE-4AA4-987D-88E1C90EA5F1}">
      <dgm:prSet/>
      <dgm:spPr/>
      <dgm:t>
        <a:bodyPr/>
        <a:lstStyle/>
        <a:p>
          <a:endParaRPr lang="es-EC"/>
        </a:p>
      </dgm:t>
    </dgm:pt>
    <dgm:pt modelId="{97E2D6D6-8998-4386-912D-FF242295D6F4}">
      <dgm:prSet phldrT="[Texto]" custT="1"/>
      <dgm:spPr/>
      <dgm:t>
        <a:bodyPr/>
        <a:lstStyle/>
        <a:p>
          <a:r>
            <a:rPr lang="es-EC" sz="1200" dirty="0" smtClean="0">
              <a:latin typeface="Bookman Old Style" pitchFamily="18" charset="0"/>
            </a:rPr>
            <a:t>REENCUENTRO MUSICAL </a:t>
          </a:r>
        </a:p>
        <a:p>
          <a:r>
            <a:rPr lang="es-EC" sz="1200" dirty="0" smtClean="0">
              <a:latin typeface="Bookman Old Style" pitchFamily="18" charset="0"/>
            </a:rPr>
            <a:t>CONDUCE: SR FERNADO MACHUCA</a:t>
          </a:r>
          <a:endParaRPr lang="es-EC" sz="1200" dirty="0">
            <a:latin typeface="Bookman Old Style" pitchFamily="18" charset="0"/>
          </a:endParaRPr>
        </a:p>
      </dgm:t>
    </dgm:pt>
    <dgm:pt modelId="{EEC233D4-C0E6-4719-90A6-8079AFA7E641}" type="parTrans" cxnId="{123705BD-4C93-4392-BAEF-4A4C0F4A1D6B}">
      <dgm:prSet/>
      <dgm:spPr/>
      <dgm:t>
        <a:bodyPr/>
        <a:lstStyle/>
        <a:p>
          <a:endParaRPr lang="es-EC"/>
        </a:p>
      </dgm:t>
    </dgm:pt>
    <dgm:pt modelId="{0BE15968-CD94-415D-8324-FA4AE0422B4F}" type="sibTrans" cxnId="{123705BD-4C93-4392-BAEF-4A4C0F4A1D6B}">
      <dgm:prSet/>
      <dgm:spPr/>
      <dgm:t>
        <a:bodyPr/>
        <a:lstStyle/>
        <a:p>
          <a:endParaRPr lang="es-EC"/>
        </a:p>
      </dgm:t>
    </dgm:pt>
    <dgm:pt modelId="{FD9E78AD-1DCD-49D3-8BC2-541F02C8DE7B}">
      <dgm:prSet phldrT="[Texto]" custT="1"/>
      <dgm:spPr/>
      <dgm:t>
        <a:bodyPr/>
        <a:lstStyle/>
        <a:p>
          <a:r>
            <a:rPr lang="es-EC" sz="1200" dirty="0" smtClean="0">
              <a:latin typeface="Bookman Old Style" pitchFamily="18" charset="0"/>
            </a:rPr>
            <a:t>REVENTÓN DEL SÁBADO</a:t>
          </a:r>
        </a:p>
        <a:p>
          <a:r>
            <a:rPr lang="es-EC" sz="1200" dirty="0" smtClean="0">
              <a:latin typeface="Bookman Old Style" pitchFamily="18" charset="0"/>
            </a:rPr>
            <a:t>CONDUCE: SR JOSE LUIS VASQUEZ</a:t>
          </a:r>
          <a:endParaRPr lang="es-EC" sz="1200" dirty="0">
            <a:latin typeface="Bookman Old Style" pitchFamily="18" charset="0"/>
          </a:endParaRPr>
        </a:p>
      </dgm:t>
    </dgm:pt>
    <dgm:pt modelId="{DE083F43-47C1-4443-BFEE-F9FFE790722B}" type="parTrans" cxnId="{0EBEDD6E-CF50-4E54-BAD0-37ACBE908991}">
      <dgm:prSet/>
      <dgm:spPr/>
      <dgm:t>
        <a:bodyPr/>
        <a:lstStyle/>
        <a:p>
          <a:endParaRPr lang="es-EC"/>
        </a:p>
      </dgm:t>
    </dgm:pt>
    <dgm:pt modelId="{C08D9B1B-AECA-4982-8F34-1676F639112E}" type="sibTrans" cxnId="{0EBEDD6E-CF50-4E54-BAD0-37ACBE908991}">
      <dgm:prSet/>
      <dgm:spPr/>
      <dgm:t>
        <a:bodyPr/>
        <a:lstStyle/>
        <a:p>
          <a:endParaRPr lang="es-EC"/>
        </a:p>
      </dgm:t>
    </dgm:pt>
    <dgm:pt modelId="{D0CCDF6C-A83D-491E-9792-F1C69A3EE224}">
      <dgm:prSet phldrT="[Texto]" custT="1"/>
      <dgm:spPr/>
      <dgm:t>
        <a:bodyPr/>
        <a:lstStyle/>
        <a:p>
          <a:r>
            <a:rPr lang="es-EC" sz="1200" dirty="0" smtClean="0">
              <a:latin typeface="Bookman Old Style" pitchFamily="18" charset="0"/>
            </a:rPr>
            <a:t>EL OCASO DEL PACIFICO</a:t>
          </a:r>
        </a:p>
        <a:p>
          <a:r>
            <a:rPr lang="es-EC" sz="1200" dirty="0" smtClean="0">
              <a:latin typeface="Bookman Old Style" pitchFamily="18" charset="0"/>
            </a:rPr>
            <a:t>CONDUCE: SR SANTIAGO ACOSTA</a:t>
          </a:r>
          <a:endParaRPr lang="es-EC" sz="1200" dirty="0">
            <a:latin typeface="Bookman Old Style" pitchFamily="18" charset="0"/>
          </a:endParaRPr>
        </a:p>
      </dgm:t>
    </dgm:pt>
    <dgm:pt modelId="{31C8F704-F62A-475B-96A3-8049A15B4773}" type="parTrans" cxnId="{717B8757-3E01-4BFA-93F6-C37883748C74}">
      <dgm:prSet/>
      <dgm:spPr/>
      <dgm:t>
        <a:bodyPr/>
        <a:lstStyle/>
        <a:p>
          <a:endParaRPr lang="es-EC"/>
        </a:p>
      </dgm:t>
    </dgm:pt>
    <dgm:pt modelId="{1B633A6A-DEC4-44CA-9CFD-E8DA5BE21EDB}" type="sibTrans" cxnId="{717B8757-3E01-4BFA-93F6-C37883748C74}">
      <dgm:prSet/>
      <dgm:spPr/>
      <dgm:t>
        <a:bodyPr/>
        <a:lstStyle/>
        <a:p>
          <a:endParaRPr lang="es-EC"/>
        </a:p>
      </dgm:t>
    </dgm:pt>
    <dgm:pt modelId="{E60A7CA8-333E-4C60-B16C-F543704C2AFA}">
      <dgm:prSet phldrT="[Texto]" custT="1"/>
      <dgm:spPr/>
      <dgm:t>
        <a:bodyPr/>
        <a:lstStyle/>
        <a:p>
          <a:r>
            <a:rPr lang="es-EC" sz="1200" dirty="0" smtClean="0">
              <a:latin typeface="Bookman Old Style" pitchFamily="18" charset="0"/>
            </a:rPr>
            <a:t>STUDIO 88.7</a:t>
          </a:r>
        </a:p>
        <a:p>
          <a:r>
            <a:rPr lang="es-EC" sz="1200" dirty="0" smtClean="0">
              <a:latin typeface="Bookman Old Style" pitchFamily="18" charset="0"/>
            </a:rPr>
            <a:t>CONDUCE: FR NELSON ROBALINO</a:t>
          </a:r>
          <a:endParaRPr lang="es-EC" sz="1200" dirty="0">
            <a:latin typeface="Bookman Old Style" pitchFamily="18" charset="0"/>
          </a:endParaRPr>
        </a:p>
      </dgm:t>
    </dgm:pt>
    <dgm:pt modelId="{8D1E85B7-358A-4BE6-925D-065106278DD4}" type="parTrans" cxnId="{687D211B-1AF7-4453-BB01-B6FE8D6F16FF}">
      <dgm:prSet/>
      <dgm:spPr/>
      <dgm:t>
        <a:bodyPr/>
        <a:lstStyle/>
        <a:p>
          <a:endParaRPr lang="es-EC"/>
        </a:p>
      </dgm:t>
    </dgm:pt>
    <dgm:pt modelId="{7D45DF21-7817-4DA5-95B6-5FD2BA8B1526}" type="sibTrans" cxnId="{687D211B-1AF7-4453-BB01-B6FE8D6F16FF}">
      <dgm:prSet/>
      <dgm:spPr/>
      <dgm:t>
        <a:bodyPr/>
        <a:lstStyle/>
        <a:p>
          <a:endParaRPr lang="es-EC"/>
        </a:p>
      </dgm:t>
    </dgm:pt>
    <dgm:pt modelId="{F84E0202-61E1-40EB-BD42-2A2EE3277818}" type="pres">
      <dgm:prSet presAssocID="{E35ECEBE-E455-429E-9ACE-576D3456DD3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1D5A38A-8C42-4E27-8E4A-2A88E5ABE99D}" type="pres">
      <dgm:prSet presAssocID="{A5BB11AF-CC22-4546-8F5C-94A0A2C0692A}" presName="root1" presStyleCnt="0"/>
      <dgm:spPr/>
      <dgm:t>
        <a:bodyPr/>
        <a:lstStyle/>
        <a:p>
          <a:endParaRPr lang="es-EC"/>
        </a:p>
      </dgm:t>
    </dgm:pt>
    <dgm:pt modelId="{F66D1B21-DC90-4F1C-BE6D-3D8F794DE980}" type="pres">
      <dgm:prSet presAssocID="{A5BB11AF-CC22-4546-8F5C-94A0A2C0692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BC67727-DDE9-43FE-BFD9-4DBDD19DB551}" type="pres">
      <dgm:prSet presAssocID="{A5BB11AF-CC22-4546-8F5C-94A0A2C0692A}" presName="level2hierChild" presStyleCnt="0"/>
      <dgm:spPr/>
      <dgm:t>
        <a:bodyPr/>
        <a:lstStyle/>
        <a:p>
          <a:endParaRPr lang="es-EC"/>
        </a:p>
      </dgm:t>
    </dgm:pt>
    <dgm:pt modelId="{830E74F6-872E-426C-A788-EBF01BF01C54}" type="pres">
      <dgm:prSet presAssocID="{7F2641EA-63EA-4EC8-B0C9-A311B2D23664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F836D54E-9936-4D6E-A264-D9B0F6D4524F}" type="pres">
      <dgm:prSet presAssocID="{7F2641EA-63EA-4EC8-B0C9-A311B2D23664}" presName="connTx" presStyleLbl="parChTrans1D2" presStyleIdx="0" presStyleCnt="2"/>
      <dgm:spPr/>
      <dgm:t>
        <a:bodyPr/>
        <a:lstStyle/>
        <a:p>
          <a:endParaRPr lang="es-EC"/>
        </a:p>
      </dgm:t>
    </dgm:pt>
    <dgm:pt modelId="{8058C474-9426-4621-B82E-7AB65370B2E6}" type="pres">
      <dgm:prSet presAssocID="{7BAB13F8-1F42-498D-9808-B51F7A3216A8}" presName="root2" presStyleCnt="0"/>
      <dgm:spPr/>
      <dgm:t>
        <a:bodyPr/>
        <a:lstStyle/>
        <a:p>
          <a:endParaRPr lang="es-EC"/>
        </a:p>
      </dgm:t>
    </dgm:pt>
    <dgm:pt modelId="{36592927-605C-4884-B886-323BC908B2C0}" type="pres">
      <dgm:prSet presAssocID="{7BAB13F8-1F42-498D-9808-B51F7A3216A8}" presName="LevelTwoTextNode" presStyleLbl="node2" presStyleIdx="0" presStyleCnt="2" custLinFactNeighborY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FE95B6D-7376-43F4-AA9F-83C78284340A}" type="pres">
      <dgm:prSet presAssocID="{7BAB13F8-1F42-498D-9808-B51F7A3216A8}" presName="level3hierChild" presStyleCnt="0"/>
      <dgm:spPr/>
      <dgm:t>
        <a:bodyPr/>
        <a:lstStyle/>
        <a:p>
          <a:endParaRPr lang="es-EC"/>
        </a:p>
      </dgm:t>
    </dgm:pt>
    <dgm:pt modelId="{C0C965D3-4AC3-4FEB-81E3-A1756E811D69}" type="pres">
      <dgm:prSet presAssocID="{EEC233D4-C0E6-4719-90A6-8079AFA7E641}" presName="conn2-1" presStyleLbl="parChTrans1D3" presStyleIdx="0" presStyleCnt="5"/>
      <dgm:spPr/>
      <dgm:t>
        <a:bodyPr/>
        <a:lstStyle/>
        <a:p>
          <a:endParaRPr lang="es-EC"/>
        </a:p>
      </dgm:t>
    </dgm:pt>
    <dgm:pt modelId="{FB8A6277-B79A-4D7A-9D8E-E87FA333FB34}" type="pres">
      <dgm:prSet presAssocID="{EEC233D4-C0E6-4719-90A6-8079AFA7E641}" presName="connTx" presStyleLbl="parChTrans1D3" presStyleIdx="0" presStyleCnt="5"/>
      <dgm:spPr/>
      <dgm:t>
        <a:bodyPr/>
        <a:lstStyle/>
        <a:p>
          <a:endParaRPr lang="es-EC"/>
        </a:p>
      </dgm:t>
    </dgm:pt>
    <dgm:pt modelId="{0442912E-05A1-48E7-94F2-378C4FB24C82}" type="pres">
      <dgm:prSet presAssocID="{97E2D6D6-8998-4386-912D-FF242295D6F4}" presName="root2" presStyleCnt="0"/>
      <dgm:spPr/>
      <dgm:t>
        <a:bodyPr/>
        <a:lstStyle/>
        <a:p>
          <a:endParaRPr lang="es-EC"/>
        </a:p>
      </dgm:t>
    </dgm:pt>
    <dgm:pt modelId="{5CC611A0-7CCA-45F8-BB92-DF85868596DE}" type="pres">
      <dgm:prSet presAssocID="{97E2D6D6-8998-4386-912D-FF242295D6F4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7020FB2-EB1C-411D-AD3B-E2013770C2B5}" type="pres">
      <dgm:prSet presAssocID="{97E2D6D6-8998-4386-912D-FF242295D6F4}" presName="level3hierChild" presStyleCnt="0"/>
      <dgm:spPr/>
      <dgm:t>
        <a:bodyPr/>
        <a:lstStyle/>
        <a:p>
          <a:endParaRPr lang="es-EC"/>
        </a:p>
      </dgm:t>
    </dgm:pt>
    <dgm:pt modelId="{DB40841F-36F7-4F5D-9874-C790E99E9147}" type="pres">
      <dgm:prSet presAssocID="{DE083F43-47C1-4443-BFEE-F9FFE790722B}" presName="conn2-1" presStyleLbl="parChTrans1D3" presStyleIdx="1" presStyleCnt="5"/>
      <dgm:spPr/>
      <dgm:t>
        <a:bodyPr/>
        <a:lstStyle/>
        <a:p>
          <a:endParaRPr lang="es-EC"/>
        </a:p>
      </dgm:t>
    </dgm:pt>
    <dgm:pt modelId="{87249873-67A7-4A4B-98A5-46EB8C37DCE1}" type="pres">
      <dgm:prSet presAssocID="{DE083F43-47C1-4443-BFEE-F9FFE790722B}" presName="connTx" presStyleLbl="parChTrans1D3" presStyleIdx="1" presStyleCnt="5"/>
      <dgm:spPr/>
      <dgm:t>
        <a:bodyPr/>
        <a:lstStyle/>
        <a:p>
          <a:endParaRPr lang="es-EC"/>
        </a:p>
      </dgm:t>
    </dgm:pt>
    <dgm:pt modelId="{07C58D99-381E-4DD0-A542-0F496FFDDFA6}" type="pres">
      <dgm:prSet presAssocID="{FD9E78AD-1DCD-49D3-8BC2-541F02C8DE7B}" presName="root2" presStyleCnt="0"/>
      <dgm:spPr/>
      <dgm:t>
        <a:bodyPr/>
        <a:lstStyle/>
        <a:p>
          <a:endParaRPr lang="es-EC"/>
        </a:p>
      </dgm:t>
    </dgm:pt>
    <dgm:pt modelId="{CC9F845E-73C6-447B-9BBB-ABD07F4F5256}" type="pres">
      <dgm:prSet presAssocID="{FD9E78AD-1DCD-49D3-8BC2-541F02C8DE7B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8AC606C-65DF-48CB-99BC-3A0CD645DA46}" type="pres">
      <dgm:prSet presAssocID="{FD9E78AD-1DCD-49D3-8BC2-541F02C8DE7B}" presName="level3hierChild" presStyleCnt="0"/>
      <dgm:spPr/>
      <dgm:t>
        <a:bodyPr/>
        <a:lstStyle/>
        <a:p>
          <a:endParaRPr lang="es-EC"/>
        </a:p>
      </dgm:t>
    </dgm:pt>
    <dgm:pt modelId="{6199B86C-3241-4212-879F-4AF23B73B145}" type="pres">
      <dgm:prSet presAssocID="{31C8F704-F62A-475B-96A3-8049A15B4773}" presName="conn2-1" presStyleLbl="parChTrans1D3" presStyleIdx="2" presStyleCnt="5"/>
      <dgm:spPr/>
      <dgm:t>
        <a:bodyPr/>
        <a:lstStyle/>
        <a:p>
          <a:endParaRPr lang="es-EC"/>
        </a:p>
      </dgm:t>
    </dgm:pt>
    <dgm:pt modelId="{6340BA51-BFB0-4764-A0AC-D5A50EC0114F}" type="pres">
      <dgm:prSet presAssocID="{31C8F704-F62A-475B-96A3-8049A15B4773}" presName="connTx" presStyleLbl="parChTrans1D3" presStyleIdx="2" presStyleCnt="5"/>
      <dgm:spPr/>
      <dgm:t>
        <a:bodyPr/>
        <a:lstStyle/>
        <a:p>
          <a:endParaRPr lang="es-EC"/>
        </a:p>
      </dgm:t>
    </dgm:pt>
    <dgm:pt modelId="{2BEDD147-D2E5-4233-9F1C-598944B622F2}" type="pres">
      <dgm:prSet presAssocID="{D0CCDF6C-A83D-491E-9792-F1C69A3EE224}" presName="root2" presStyleCnt="0"/>
      <dgm:spPr/>
      <dgm:t>
        <a:bodyPr/>
        <a:lstStyle/>
        <a:p>
          <a:endParaRPr lang="es-EC"/>
        </a:p>
      </dgm:t>
    </dgm:pt>
    <dgm:pt modelId="{7EDCEE82-876B-41BC-80B9-2C11F7D0D8DF}" type="pres">
      <dgm:prSet presAssocID="{D0CCDF6C-A83D-491E-9792-F1C69A3EE224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44AFF49-8382-48A3-B036-9E8006F20415}" type="pres">
      <dgm:prSet presAssocID="{D0CCDF6C-A83D-491E-9792-F1C69A3EE224}" presName="level3hierChild" presStyleCnt="0"/>
      <dgm:spPr/>
      <dgm:t>
        <a:bodyPr/>
        <a:lstStyle/>
        <a:p>
          <a:endParaRPr lang="es-EC"/>
        </a:p>
      </dgm:t>
    </dgm:pt>
    <dgm:pt modelId="{91C340A2-4A4F-4360-81A4-58E4BA7E0988}" type="pres">
      <dgm:prSet presAssocID="{8D1E85B7-358A-4BE6-925D-065106278DD4}" presName="conn2-1" presStyleLbl="parChTrans1D3" presStyleIdx="3" presStyleCnt="5"/>
      <dgm:spPr/>
      <dgm:t>
        <a:bodyPr/>
        <a:lstStyle/>
        <a:p>
          <a:endParaRPr lang="es-EC"/>
        </a:p>
      </dgm:t>
    </dgm:pt>
    <dgm:pt modelId="{9DC9F504-A096-4D54-A8F4-19ED9B4F5480}" type="pres">
      <dgm:prSet presAssocID="{8D1E85B7-358A-4BE6-925D-065106278DD4}" presName="connTx" presStyleLbl="parChTrans1D3" presStyleIdx="3" presStyleCnt="5"/>
      <dgm:spPr/>
      <dgm:t>
        <a:bodyPr/>
        <a:lstStyle/>
        <a:p>
          <a:endParaRPr lang="es-EC"/>
        </a:p>
      </dgm:t>
    </dgm:pt>
    <dgm:pt modelId="{5DD97C8B-704D-472E-B3E8-9DB433F6E3FF}" type="pres">
      <dgm:prSet presAssocID="{E60A7CA8-333E-4C60-B16C-F543704C2AFA}" presName="root2" presStyleCnt="0"/>
      <dgm:spPr/>
      <dgm:t>
        <a:bodyPr/>
        <a:lstStyle/>
        <a:p>
          <a:endParaRPr lang="es-EC"/>
        </a:p>
      </dgm:t>
    </dgm:pt>
    <dgm:pt modelId="{16B805E8-50DA-4942-8AB3-23623AD16123}" type="pres">
      <dgm:prSet presAssocID="{E60A7CA8-333E-4C60-B16C-F543704C2AFA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8DA7C2E-1FCF-4DC3-8B11-EE96AB251A52}" type="pres">
      <dgm:prSet presAssocID="{E60A7CA8-333E-4C60-B16C-F543704C2AFA}" presName="level3hierChild" presStyleCnt="0"/>
      <dgm:spPr/>
      <dgm:t>
        <a:bodyPr/>
        <a:lstStyle/>
        <a:p>
          <a:endParaRPr lang="es-EC"/>
        </a:p>
      </dgm:t>
    </dgm:pt>
    <dgm:pt modelId="{E08420B1-56ED-4561-93B7-B12D7D75D7E4}" type="pres">
      <dgm:prSet presAssocID="{068A586D-9922-4B34-B1C9-0BA8E7ACAD5C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F10A3C9B-3F84-4BA0-81B9-E8E4D36C3C03}" type="pres">
      <dgm:prSet presAssocID="{068A586D-9922-4B34-B1C9-0BA8E7ACAD5C}" presName="connTx" presStyleLbl="parChTrans1D2" presStyleIdx="1" presStyleCnt="2"/>
      <dgm:spPr/>
      <dgm:t>
        <a:bodyPr/>
        <a:lstStyle/>
        <a:p>
          <a:endParaRPr lang="es-EC"/>
        </a:p>
      </dgm:t>
    </dgm:pt>
    <dgm:pt modelId="{4A77B0F9-0C15-4DBA-8C55-3AE69EBF0F27}" type="pres">
      <dgm:prSet presAssocID="{F4AD72CD-C4BF-4D76-87A6-409D1FD9883C}" presName="root2" presStyleCnt="0"/>
      <dgm:spPr/>
      <dgm:t>
        <a:bodyPr/>
        <a:lstStyle/>
        <a:p>
          <a:endParaRPr lang="es-EC"/>
        </a:p>
      </dgm:t>
    </dgm:pt>
    <dgm:pt modelId="{D2513100-F89C-41F0-9CF1-6E25103EC1C8}" type="pres">
      <dgm:prSet presAssocID="{F4AD72CD-C4BF-4D76-87A6-409D1FD9883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1E8F006-1926-4A22-9CBD-3C83070B0EB3}" type="pres">
      <dgm:prSet presAssocID="{F4AD72CD-C4BF-4D76-87A6-409D1FD9883C}" presName="level3hierChild" presStyleCnt="0"/>
      <dgm:spPr/>
      <dgm:t>
        <a:bodyPr/>
        <a:lstStyle/>
        <a:p>
          <a:endParaRPr lang="es-EC"/>
        </a:p>
      </dgm:t>
    </dgm:pt>
    <dgm:pt modelId="{77143844-91D1-411E-A686-8436EEC4D29B}" type="pres">
      <dgm:prSet presAssocID="{59EE3D65-37E4-47BE-AFDA-BB7C0778A588}" presName="conn2-1" presStyleLbl="parChTrans1D3" presStyleIdx="4" presStyleCnt="5"/>
      <dgm:spPr/>
      <dgm:t>
        <a:bodyPr/>
        <a:lstStyle/>
        <a:p>
          <a:endParaRPr lang="es-EC"/>
        </a:p>
      </dgm:t>
    </dgm:pt>
    <dgm:pt modelId="{913E8A3E-8EB4-4B7E-9DAE-A5C0F07D935F}" type="pres">
      <dgm:prSet presAssocID="{59EE3D65-37E4-47BE-AFDA-BB7C0778A588}" presName="connTx" presStyleLbl="parChTrans1D3" presStyleIdx="4" presStyleCnt="5"/>
      <dgm:spPr/>
      <dgm:t>
        <a:bodyPr/>
        <a:lstStyle/>
        <a:p>
          <a:endParaRPr lang="es-EC"/>
        </a:p>
      </dgm:t>
    </dgm:pt>
    <dgm:pt modelId="{BC9BF9B0-F39D-40E6-992D-C79F76359362}" type="pres">
      <dgm:prSet presAssocID="{803D8D4F-7F03-4465-BDC1-AB193C5F2476}" presName="root2" presStyleCnt="0"/>
      <dgm:spPr/>
      <dgm:t>
        <a:bodyPr/>
        <a:lstStyle/>
        <a:p>
          <a:endParaRPr lang="es-EC"/>
        </a:p>
      </dgm:t>
    </dgm:pt>
    <dgm:pt modelId="{BFF06CED-DD46-45A7-A1DC-0FCA2C42C8B1}" type="pres">
      <dgm:prSet presAssocID="{803D8D4F-7F03-4465-BDC1-AB193C5F2476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ACFA96E-C5D6-404E-8851-254B7C5F0AD6}" type="pres">
      <dgm:prSet presAssocID="{803D8D4F-7F03-4465-BDC1-AB193C5F2476}" presName="level3hierChild" presStyleCnt="0"/>
      <dgm:spPr/>
      <dgm:t>
        <a:bodyPr/>
        <a:lstStyle/>
        <a:p>
          <a:endParaRPr lang="es-EC"/>
        </a:p>
      </dgm:t>
    </dgm:pt>
  </dgm:ptLst>
  <dgm:cxnLst>
    <dgm:cxn modelId="{0EBEDD6E-CF50-4E54-BAD0-37ACBE908991}" srcId="{7BAB13F8-1F42-498D-9808-B51F7A3216A8}" destId="{FD9E78AD-1DCD-49D3-8BC2-541F02C8DE7B}" srcOrd="1" destOrd="0" parTransId="{DE083F43-47C1-4443-BFEE-F9FFE790722B}" sibTransId="{C08D9B1B-AECA-4982-8F34-1676F639112E}"/>
    <dgm:cxn modelId="{68892A88-18C6-4EEB-90CE-C2D57023C0C1}" type="presOf" srcId="{A5BB11AF-CC22-4546-8F5C-94A0A2C0692A}" destId="{F66D1B21-DC90-4F1C-BE6D-3D8F794DE980}" srcOrd="0" destOrd="0" presId="urn:microsoft.com/office/officeart/2008/layout/HorizontalMultiLevelHierarchy"/>
    <dgm:cxn modelId="{E5AC743E-03F2-49B1-8B61-2CE305B89F2E}" type="presOf" srcId="{7BAB13F8-1F42-498D-9808-B51F7A3216A8}" destId="{36592927-605C-4884-B886-323BC908B2C0}" srcOrd="0" destOrd="0" presId="urn:microsoft.com/office/officeart/2008/layout/HorizontalMultiLevelHierarchy"/>
    <dgm:cxn modelId="{687D211B-1AF7-4453-BB01-B6FE8D6F16FF}" srcId="{7BAB13F8-1F42-498D-9808-B51F7A3216A8}" destId="{E60A7CA8-333E-4C60-B16C-F543704C2AFA}" srcOrd="3" destOrd="0" parTransId="{8D1E85B7-358A-4BE6-925D-065106278DD4}" sibTransId="{7D45DF21-7817-4DA5-95B6-5FD2BA8B1526}"/>
    <dgm:cxn modelId="{0EB29556-F5DE-4AA4-987D-88E1C90EA5F1}" srcId="{F4AD72CD-C4BF-4D76-87A6-409D1FD9883C}" destId="{803D8D4F-7F03-4465-BDC1-AB193C5F2476}" srcOrd="0" destOrd="0" parTransId="{59EE3D65-37E4-47BE-AFDA-BB7C0778A588}" sibTransId="{279AEF4C-11C5-4DF3-A644-454FE5299B33}"/>
    <dgm:cxn modelId="{94A553F2-1A17-45A8-8FFE-E3831D3D2E1D}" type="presOf" srcId="{97E2D6D6-8998-4386-912D-FF242295D6F4}" destId="{5CC611A0-7CCA-45F8-BB92-DF85868596DE}" srcOrd="0" destOrd="0" presId="urn:microsoft.com/office/officeart/2008/layout/HorizontalMultiLevelHierarchy"/>
    <dgm:cxn modelId="{3EB158DA-5EFD-4515-BE61-A5DA965136B4}" type="presOf" srcId="{31C8F704-F62A-475B-96A3-8049A15B4773}" destId="{6199B86C-3241-4212-879F-4AF23B73B145}" srcOrd="0" destOrd="0" presId="urn:microsoft.com/office/officeart/2008/layout/HorizontalMultiLevelHierarchy"/>
    <dgm:cxn modelId="{2E4FEF2F-0647-440D-A239-2F4565BAA3A5}" type="presOf" srcId="{DE083F43-47C1-4443-BFEE-F9FFE790722B}" destId="{87249873-67A7-4A4B-98A5-46EB8C37DCE1}" srcOrd="1" destOrd="0" presId="urn:microsoft.com/office/officeart/2008/layout/HorizontalMultiLevelHierarchy"/>
    <dgm:cxn modelId="{717B8757-3E01-4BFA-93F6-C37883748C74}" srcId="{7BAB13F8-1F42-498D-9808-B51F7A3216A8}" destId="{D0CCDF6C-A83D-491E-9792-F1C69A3EE224}" srcOrd="2" destOrd="0" parTransId="{31C8F704-F62A-475B-96A3-8049A15B4773}" sibTransId="{1B633A6A-DEC4-44CA-9CFD-E8DA5BE21EDB}"/>
    <dgm:cxn modelId="{DF6F2DEC-1593-4961-8184-E430FD1866D7}" type="presOf" srcId="{E60A7CA8-333E-4C60-B16C-F543704C2AFA}" destId="{16B805E8-50DA-4942-8AB3-23623AD16123}" srcOrd="0" destOrd="0" presId="urn:microsoft.com/office/officeart/2008/layout/HorizontalMultiLevelHierarchy"/>
    <dgm:cxn modelId="{1DF50222-CDB5-4393-A58B-EEF18C1FD913}" type="presOf" srcId="{7F2641EA-63EA-4EC8-B0C9-A311B2D23664}" destId="{830E74F6-872E-426C-A788-EBF01BF01C54}" srcOrd="0" destOrd="0" presId="urn:microsoft.com/office/officeart/2008/layout/HorizontalMultiLevelHierarchy"/>
    <dgm:cxn modelId="{4CD56801-54DE-434C-92E8-5400CC4A623C}" type="presOf" srcId="{8D1E85B7-358A-4BE6-925D-065106278DD4}" destId="{9DC9F504-A096-4D54-A8F4-19ED9B4F5480}" srcOrd="1" destOrd="0" presId="urn:microsoft.com/office/officeart/2008/layout/HorizontalMultiLevelHierarchy"/>
    <dgm:cxn modelId="{487DF58C-1D0D-4EEA-B413-E571411A92CF}" type="presOf" srcId="{EEC233D4-C0E6-4719-90A6-8079AFA7E641}" destId="{FB8A6277-B79A-4D7A-9D8E-E87FA333FB34}" srcOrd="1" destOrd="0" presId="urn:microsoft.com/office/officeart/2008/layout/HorizontalMultiLevelHierarchy"/>
    <dgm:cxn modelId="{2A06DFE4-B549-4273-A1A7-EFD0EC9650F8}" type="presOf" srcId="{FD9E78AD-1DCD-49D3-8BC2-541F02C8DE7B}" destId="{CC9F845E-73C6-447B-9BBB-ABD07F4F5256}" srcOrd="0" destOrd="0" presId="urn:microsoft.com/office/officeart/2008/layout/HorizontalMultiLevelHierarchy"/>
    <dgm:cxn modelId="{7BAC10DB-AA01-46E7-8469-B30F9965DAF8}" type="presOf" srcId="{EEC233D4-C0E6-4719-90A6-8079AFA7E641}" destId="{C0C965D3-4AC3-4FEB-81E3-A1756E811D69}" srcOrd="0" destOrd="0" presId="urn:microsoft.com/office/officeart/2008/layout/HorizontalMultiLevelHierarchy"/>
    <dgm:cxn modelId="{58490AD4-A192-421D-8AB6-36FCB8211C9C}" type="presOf" srcId="{59EE3D65-37E4-47BE-AFDA-BB7C0778A588}" destId="{77143844-91D1-411E-A686-8436EEC4D29B}" srcOrd="0" destOrd="0" presId="urn:microsoft.com/office/officeart/2008/layout/HorizontalMultiLevelHierarchy"/>
    <dgm:cxn modelId="{E413F194-A49D-4C12-B628-06CE54477D85}" type="presOf" srcId="{59EE3D65-37E4-47BE-AFDA-BB7C0778A588}" destId="{913E8A3E-8EB4-4B7E-9DAE-A5C0F07D935F}" srcOrd="1" destOrd="0" presId="urn:microsoft.com/office/officeart/2008/layout/HorizontalMultiLevelHierarchy"/>
    <dgm:cxn modelId="{46864753-6C5D-48BA-A23B-9F54134CB7F3}" type="presOf" srcId="{31C8F704-F62A-475B-96A3-8049A15B4773}" destId="{6340BA51-BFB0-4764-A0AC-D5A50EC0114F}" srcOrd="1" destOrd="0" presId="urn:microsoft.com/office/officeart/2008/layout/HorizontalMultiLevelHierarchy"/>
    <dgm:cxn modelId="{D80FDDCB-F78D-484A-BB50-C113B18EA06B}" type="presOf" srcId="{D0CCDF6C-A83D-491E-9792-F1C69A3EE224}" destId="{7EDCEE82-876B-41BC-80B9-2C11F7D0D8DF}" srcOrd="0" destOrd="0" presId="urn:microsoft.com/office/officeart/2008/layout/HorizontalMultiLevelHierarchy"/>
    <dgm:cxn modelId="{4C709005-4F43-403F-9974-8814F6EB193D}" type="presOf" srcId="{F4AD72CD-C4BF-4D76-87A6-409D1FD9883C}" destId="{D2513100-F89C-41F0-9CF1-6E25103EC1C8}" srcOrd="0" destOrd="0" presId="urn:microsoft.com/office/officeart/2008/layout/HorizontalMultiLevelHierarchy"/>
    <dgm:cxn modelId="{80B16EB4-41E2-4937-A234-4937449949FC}" srcId="{E35ECEBE-E455-429E-9ACE-576D3456DD32}" destId="{A5BB11AF-CC22-4546-8F5C-94A0A2C0692A}" srcOrd="0" destOrd="0" parTransId="{7CB60B44-D766-4DB2-95EE-0483904508EB}" sibTransId="{8A8053B4-971E-4857-BEEB-4B851FAEE3ED}"/>
    <dgm:cxn modelId="{50E36559-D3ED-4103-8AED-51FDF5FDB20B}" type="presOf" srcId="{803D8D4F-7F03-4465-BDC1-AB193C5F2476}" destId="{BFF06CED-DD46-45A7-A1DC-0FCA2C42C8B1}" srcOrd="0" destOrd="0" presId="urn:microsoft.com/office/officeart/2008/layout/HorizontalMultiLevelHierarchy"/>
    <dgm:cxn modelId="{27ED3136-576F-4E76-B26E-CCE37BFC233F}" type="presOf" srcId="{068A586D-9922-4B34-B1C9-0BA8E7ACAD5C}" destId="{E08420B1-56ED-4561-93B7-B12D7D75D7E4}" srcOrd="0" destOrd="0" presId="urn:microsoft.com/office/officeart/2008/layout/HorizontalMultiLevelHierarchy"/>
    <dgm:cxn modelId="{E30907F9-7EBC-44ED-94CA-E5394C1B96AC}" srcId="{A5BB11AF-CC22-4546-8F5C-94A0A2C0692A}" destId="{7BAB13F8-1F42-498D-9808-B51F7A3216A8}" srcOrd="0" destOrd="0" parTransId="{7F2641EA-63EA-4EC8-B0C9-A311B2D23664}" sibTransId="{585EB9E5-B0C1-4899-94ED-20BA023A0A9A}"/>
    <dgm:cxn modelId="{32FF5601-86CF-4974-991E-F7D6CA0F3369}" type="presOf" srcId="{DE083F43-47C1-4443-BFEE-F9FFE790722B}" destId="{DB40841F-36F7-4F5D-9874-C790E99E9147}" srcOrd="0" destOrd="0" presId="urn:microsoft.com/office/officeart/2008/layout/HorizontalMultiLevelHierarchy"/>
    <dgm:cxn modelId="{D0E73868-4DA7-48B2-91E4-03FD6301E1BE}" type="presOf" srcId="{E35ECEBE-E455-429E-9ACE-576D3456DD32}" destId="{F84E0202-61E1-40EB-BD42-2A2EE3277818}" srcOrd="0" destOrd="0" presId="urn:microsoft.com/office/officeart/2008/layout/HorizontalMultiLevelHierarchy"/>
    <dgm:cxn modelId="{EA239B2A-73BB-4096-8BDF-4DC6FC5518A8}" type="presOf" srcId="{7F2641EA-63EA-4EC8-B0C9-A311B2D23664}" destId="{F836D54E-9936-4D6E-A264-D9B0F6D4524F}" srcOrd="1" destOrd="0" presId="urn:microsoft.com/office/officeart/2008/layout/HorizontalMultiLevelHierarchy"/>
    <dgm:cxn modelId="{CEAADF2E-D962-4518-80FF-CD3831A211C9}" type="presOf" srcId="{8D1E85B7-358A-4BE6-925D-065106278DD4}" destId="{91C340A2-4A4F-4360-81A4-58E4BA7E0988}" srcOrd="0" destOrd="0" presId="urn:microsoft.com/office/officeart/2008/layout/HorizontalMultiLevelHierarchy"/>
    <dgm:cxn modelId="{123705BD-4C93-4392-BAEF-4A4C0F4A1D6B}" srcId="{7BAB13F8-1F42-498D-9808-B51F7A3216A8}" destId="{97E2D6D6-8998-4386-912D-FF242295D6F4}" srcOrd="0" destOrd="0" parTransId="{EEC233D4-C0E6-4719-90A6-8079AFA7E641}" sibTransId="{0BE15968-CD94-415D-8324-FA4AE0422B4F}"/>
    <dgm:cxn modelId="{CAB6B564-0CED-4665-9B2B-048F0AE63DAB}" type="presOf" srcId="{068A586D-9922-4B34-B1C9-0BA8E7ACAD5C}" destId="{F10A3C9B-3F84-4BA0-81B9-E8E4D36C3C03}" srcOrd="1" destOrd="0" presId="urn:microsoft.com/office/officeart/2008/layout/HorizontalMultiLevelHierarchy"/>
    <dgm:cxn modelId="{E7CB75A1-282C-45E3-A3EA-90EFC875321F}" srcId="{A5BB11AF-CC22-4546-8F5C-94A0A2C0692A}" destId="{F4AD72CD-C4BF-4D76-87A6-409D1FD9883C}" srcOrd="1" destOrd="0" parTransId="{068A586D-9922-4B34-B1C9-0BA8E7ACAD5C}" sibTransId="{29A5C6D7-D7DF-4422-8181-5FDABED0B683}"/>
    <dgm:cxn modelId="{819544D9-726A-4E2B-840E-0919786789AD}" type="presParOf" srcId="{F84E0202-61E1-40EB-BD42-2A2EE3277818}" destId="{71D5A38A-8C42-4E27-8E4A-2A88E5ABE99D}" srcOrd="0" destOrd="0" presId="urn:microsoft.com/office/officeart/2008/layout/HorizontalMultiLevelHierarchy"/>
    <dgm:cxn modelId="{368346A3-1EE9-4FE1-A5E5-2B059DA3A111}" type="presParOf" srcId="{71D5A38A-8C42-4E27-8E4A-2A88E5ABE99D}" destId="{F66D1B21-DC90-4F1C-BE6D-3D8F794DE980}" srcOrd="0" destOrd="0" presId="urn:microsoft.com/office/officeart/2008/layout/HorizontalMultiLevelHierarchy"/>
    <dgm:cxn modelId="{3AFD4AE0-819A-4BE7-AD0D-83AEB3C56D97}" type="presParOf" srcId="{71D5A38A-8C42-4E27-8E4A-2A88E5ABE99D}" destId="{7BC67727-DDE9-43FE-BFD9-4DBDD19DB551}" srcOrd="1" destOrd="0" presId="urn:microsoft.com/office/officeart/2008/layout/HorizontalMultiLevelHierarchy"/>
    <dgm:cxn modelId="{3C15E49E-E75D-44FA-B7CB-E9E8631D2D32}" type="presParOf" srcId="{7BC67727-DDE9-43FE-BFD9-4DBDD19DB551}" destId="{830E74F6-872E-426C-A788-EBF01BF01C54}" srcOrd="0" destOrd="0" presId="urn:microsoft.com/office/officeart/2008/layout/HorizontalMultiLevelHierarchy"/>
    <dgm:cxn modelId="{B342FBF2-C084-40A5-B34E-DC5D46B3D8A6}" type="presParOf" srcId="{830E74F6-872E-426C-A788-EBF01BF01C54}" destId="{F836D54E-9936-4D6E-A264-D9B0F6D4524F}" srcOrd="0" destOrd="0" presId="urn:microsoft.com/office/officeart/2008/layout/HorizontalMultiLevelHierarchy"/>
    <dgm:cxn modelId="{99873832-A14E-4AE3-9972-2633F8477E02}" type="presParOf" srcId="{7BC67727-DDE9-43FE-BFD9-4DBDD19DB551}" destId="{8058C474-9426-4621-B82E-7AB65370B2E6}" srcOrd="1" destOrd="0" presId="urn:microsoft.com/office/officeart/2008/layout/HorizontalMultiLevelHierarchy"/>
    <dgm:cxn modelId="{48728B0F-C9EC-4D92-9390-61C644D4C411}" type="presParOf" srcId="{8058C474-9426-4621-B82E-7AB65370B2E6}" destId="{36592927-605C-4884-B886-323BC908B2C0}" srcOrd="0" destOrd="0" presId="urn:microsoft.com/office/officeart/2008/layout/HorizontalMultiLevelHierarchy"/>
    <dgm:cxn modelId="{C7BE514B-353A-4E86-8E16-E6B3A6F7872B}" type="presParOf" srcId="{8058C474-9426-4621-B82E-7AB65370B2E6}" destId="{5FE95B6D-7376-43F4-AA9F-83C78284340A}" srcOrd="1" destOrd="0" presId="urn:microsoft.com/office/officeart/2008/layout/HorizontalMultiLevelHierarchy"/>
    <dgm:cxn modelId="{5C0D565D-18CD-4AFA-B628-44AEAE0B88DE}" type="presParOf" srcId="{5FE95B6D-7376-43F4-AA9F-83C78284340A}" destId="{C0C965D3-4AC3-4FEB-81E3-A1756E811D69}" srcOrd="0" destOrd="0" presId="urn:microsoft.com/office/officeart/2008/layout/HorizontalMultiLevelHierarchy"/>
    <dgm:cxn modelId="{67EC67A6-3679-45AA-8793-4FF9F5D25FC3}" type="presParOf" srcId="{C0C965D3-4AC3-4FEB-81E3-A1756E811D69}" destId="{FB8A6277-B79A-4D7A-9D8E-E87FA333FB34}" srcOrd="0" destOrd="0" presId="urn:microsoft.com/office/officeart/2008/layout/HorizontalMultiLevelHierarchy"/>
    <dgm:cxn modelId="{050B6B11-2CFF-459F-B7D6-E41238866C64}" type="presParOf" srcId="{5FE95B6D-7376-43F4-AA9F-83C78284340A}" destId="{0442912E-05A1-48E7-94F2-378C4FB24C82}" srcOrd="1" destOrd="0" presId="urn:microsoft.com/office/officeart/2008/layout/HorizontalMultiLevelHierarchy"/>
    <dgm:cxn modelId="{5B55149D-6F24-4757-99A6-C23B144DA4EE}" type="presParOf" srcId="{0442912E-05A1-48E7-94F2-378C4FB24C82}" destId="{5CC611A0-7CCA-45F8-BB92-DF85868596DE}" srcOrd="0" destOrd="0" presId="urn:microsoft.com/office/officeart/2008/layout/HorizontalMultiLevelHierarchy"/>
    <dgm:cxn modelId="{0D95F982-EA99-42F5-813F-35F44C09CA3F}" type="presParOf" srcId="{0442912E-05A1-48E7-94F2-378C4FB24C82}" destId="{57020FB2-EB1C-411D-AD3B-E2013770C2B5}" srcOrd="1" destOrd="0" presId="urn:microsoft.com/office/officeart/2008/layout/HorizontalMultiLevelHierarchy"/>
    <dgm:cxn modelId="{AFC42CE5-D862-4941-9755-692663DC80A1}" type="presParOf" srcId="{5FE95B6D-7376-43F4-AA9F-83C78284340A}" destId="{DB40841F-36F7-4F5D-9874-C790E99E9147}" srcOrd="2" destOrd="0" presId="urn:microsoft.com/office/officeart/2008/layout/HorizontalMultiLevelHierarchy"/>
    <dgm:cxn modelId="{E12E9318-2FB2-43E2-8319-65A90B8BE6AC}" type="presParOf" srcId="{DB40841F-36F7-4F5D-9874-C790E99E9147}" destId="{87249873-67A7-4A4B-98A5-46EB8C37DCE1}" srcOrd="0" destOrd="0" presId="urn:microsoft.com/office/officeart/2008/layout/HorizontalMultiLevelHierarchy"/>
    <dgm:cxn modelId="{11A9736F-8C4A-4296-8959-70014EC791C7}" type="presParOf" srcId="{5FE95B6D-7376-43F4-AA9F-83C78284340A}" destId="{07C58D99-381E-4DD0-A542-0F496FFDDFA6}" srcOrd="3" destOrd="0" presId="urn:microsoft.com/office/officeart/2008/layout/HorizontalMultiLevelHierarchy"/>
    <dgm:cxn modelId="{771E787C-167D-4F00-B4FE-729021981F20}" type="presParOf" srcId="{07C58D99-381E-4DD0-A542-0F496FFDDFA6}" destId="{CC9F845E-73C6-447B-9BBB-ABD07F4F5256}" srcOrd="0" destOrd="0" presId="urn:microsoft.com/office/officeart/2008/layout/HorizontalMultiLevelHierarchy"/>
    <dgm:cxn modelId="{EF77F46D-4F68-4ADC-A535-FDF995D480CC}" type="presParOf" srcId="{07C58D99-381E-4DD0-A542-0F496FFDDFA6}" destId="{F8AC606C-65DF-48CB-99BC-3A0CD645DA46}" srcOrd="1" destOrd="0" presId="urn:microsoft.com/office/officeart/2008/layout/HorizontalMultiLevelHierarchy"/>
    <dgm:cxn modelId="{AB8D39BC-2BA7-4B30-81A8-1338569242C2}" type="presParOf" srcId="{5FE95B6D-7376-43F4-AA9F-83C78284340A}" destId="{6199B86C-3241-4212-879F-4AF23B73B145}" srcOrd="4" destOrd="0" presId="urn:microsoft.com/office/officeart/2008/layout/HorizontalMultiLevelHierarchy"/>
    <dgm:cxn modelId="{D1EFD7F8-FC3E-40DD-892A-26840F2CD750}" type="presParOf" srcId="{6199B86C-3241-4212-879F-4AF23B73B145}" destId="{6340BA51-BFB0-4764-A0AC-D5A50EC0114F}" srcOrd="0" destOrd="0" presId="urn:microsoft.com/office/officeart/2008/layout/HorizontalMultiLevelHierarchy"/>
    <dgm:cxn modelId="{848D1BA6-1592-4D02-8A4C-456D63265DD5}" type="presParOf" srcId="{5FE95B6D-7376-43F4-AA9F-83C78284340A}" destId="{2BEDD147-D2E5-4233-9F1C-598944B622F2}" srcOrd="5" destOrd="0" presId="urn:microsoft.com/office/officeart/2008/layout/HorizontalMultiLevelHierarchy"/>
    <dgm:cxn modelId="{1FA843FF-BF23-42B0-AED3-E9C1A32AB34B}" type="presParOf" srcId="{2BEDD147-D2E5-4233-9F1C-598944B622F2}" destId="{7EDCEE82-876B-41BC-80B9-2C11F7D0D8DF}" srcOrd="0" destOrd="0" presId="urn:microsoft.com/office/officeart/2008/layout/HorizontalMultiLevelHierarchy"/>
    <dgm:cxn modelId="{C772A077-599F-4EDE-BA8A-C68ECA831EB9}" type="presParOf" srcId="{2BEDD147-D2E5-4233-9F1C-598944B622F2}" destId="{A44AFF49-8382-48A3-B036-9E8006F20415}" srcOrd="1" destOrd="0" presId="urn:microsoft.com/office/officeart/2008/layout/HorizontalMultiLevelHierarchy"/>
    <dgm:cxn modelId="{B8CF0898-8DF7-4C20-9EF9-175C95F0413F}" type="presParOf" srcId="{5FE95B6D-7376-43F4-AA9F-83C78284340A}" destId="{91C340A2-4A4F-4360-81A4-58E4BA7E0988}" srcOrd="6" destOrd="0" presId="urn:microsoft.com/office/officeart/2008/layout/HorizontalMultiLevelHierarchy"/>
    <dgm:cxn modelId="{87CF5B12-F58A-4AA9-9785-42D888C729E1}" type="presParOf" srcId="{91C340A2-4A4F-4360-81A4-58E4BA7E0988}" destId="{9DC9F504-A096-4D54-A8F4-19ED9B4F5480}" srcOrd="0" destOrd="0" presId="urn:microsoft.com/office/officeart/2008/layout/HorizontalMultiLevelHierarchy"/>
    <dgm:cxn modelId="{9AB30D93-77EC-42FC-8E6B-556521731484}" type="presParOf" srcId="{5FE95B6D-7376-43F4-AA9F-83C78284340A}" destId="{5DD97C8B-704D-472E-B3E8-9DB433F6E3FF}" srcOrd="7" destOrd="0" presId="urn:microsoft.com/office/officeart/2008/layout/HorizontalMultiLevelHierarchy"/>
    <dgm:cxn modelId="{B6F60FBE-8BAD-4583-9686-C398D6AEB845}" type="presParOf" srcId="{5DD97C8B-704D-472E-B3E8-9DB433F6E3FF}" destId="{16B805E8-50DA-4942-8AB3-23623AD16123}" srcOrd="0" destOrd="0" presId="urn:microsoft.com/office/officeart/2008/layout/HorizontalMultiLevelHierarchy"/>
    <dgm:cxn modelId="{8713DDA0-8CD5-4E39-8A29-C5B50570A2E2}" type="presParOf" srcId="{5DD97C8B-704D-472E-B3E8-9DB433F6E3FF}" destId="{A8DA7C2E-1FCF-4DC3-8B11-EE96AB251A52}" srcOrd="1" destOrd="0" presId="urn:microsoft.com/office/officeart/2008/layout/HorizontalMultiLevelHierarchy"/>
    <dgm:cxn modelId="{FEC4060D-5DB3-45D9-99AF-633FCE049660}" type="presParOf" srcId="{7BC67727-DDE9-43FE-BFD9-4DBDD19DB551}" destId="{E08420B1-56ED-4561-93B7-B12D7D75D7E4}" srcOrd="2" destOrd="0" presId="urn:microsoft.com/office/officeart/2008/layout/HorizontalMultiLevelHierarchy"/>
    <dgm:cxn modelId="{1E684DF7-C969-43D2-A6B6-77333A209F40}" type="presParOf" srcId="{E08420B1-56ED-4561-93B7-B12D7D75D7E4}" destId="{F10A3C9B-3F84-4BA0-81B9-E8E4D36C3C03}" srcOrd="0" destOrd="0" presId="urn:microsoft.com/office/officeart/2008/layout/HorizontalMultiLevelHierarchy"/>
    <dgm:cxn modelId="{5A870963-96B7-448A-9501-981054B4AA2F}" type="presParOf" srcId="{7BC67727-DDE9-43FE-BFD9-4DBDD19DB551}" destId="{4A77B0F9-0C15-4DBA-8C55-3AE69EBF0F27}" srcOrd="3" destOrd="0" presId="urn:microsoft.com/office/officeart/2008/layout/HorizontalMultiLevelHierarchy"/>
    <dgm:cxn modelId="{62D884A6-3B2B-42C9-A53F-E8DA2010C381}" type="presParOf" srcId="{4A77B0F9-0C15-4DBA-8C55-3AE69EBF0F27}" destId="{D2513100-F89C-41F0-9CF1-6E25103EC1C8}" srcOrd="0" destOrd="0" presId="urn:microsoft.com/office/officeart/2008/layout/HorizontalMultiLevelHierarchy"/>
    <dgm:cxn modelId="{A262ADA1-0F4A-4C30-B984-33FEAEA656B9}" type="presParOf" srcId="{4A77B0F9-0C15-4DBA-8C55-3AE69EBF0F27}" destId="{01E8F006-1926-4A22-9CBD-3C83070B0EB3}" srcOrd="1" destOrd="0" presId="urn:microsoft.com/office/officeart/2008/layout/HorizontalMultiLevelHierarchy"/>
    <dgm:cxn modelId="{4AB7FC24-5DF5-4C0D-87CD-A188A768EA5E}" type="presParOf" srcId="{01E8F006-1926-4A22-9CBD-3C83070B0EB3}" destId="{77143844-91D1-411E-A686-8436EEC4D29B}" srcOrd="0" destOrd="0" presId="urn:microsoft.com/office/officeart/2008/layout/HorizontalMultiLevelHierarchy"/>
    <dgm:cxn modelId="{926C03EF-23E1-4C06-9E77-928C88E6965B}" type="presParOf" srcId="{77143844-91D1-411E-A686-8436EEC4D29B}" destId="{913E8A3E-8EB4-4B7E-9DAE-A5C0F07D935F}" srcOrd="0" destOrd="0" presId="urn:microsoft.com/office/officeart/2008/layout/HorizontalMultiLevelHierarchy"/>
    <dgm:cxn modelId="{3DB84A27-2DA5-4F52-96A5-FBB7E0EE44FE}" type="presParOf" srcId="{01E8F006-1926-4A22-9CBD-3C83070B0EB3}" destId="{BC9BF9B0-F39D-40E6-992D-C79F76359362}" srcOrd="1" destOrd="0" presId="urn:microsoft.com/office/officeart/2008/layout/HorizontalMultiLevelHierarchy"/>
    <dgm:cxn modelId="{3BB47B4E-1ABD-44AB-8FB9-B5F9D9554C87}" type="presParOf" srcId="{BC9BF9B0-F39D-40E6-992D-C79F76359362}" destId="{BFF06CED-DD46-45A7-A1DC-0FCA2C42C8B1}" srcOrd="0" destOrd="0" presId="urn:microsoft.com/office/officeart/2008/layout/HorizontalMultiLevelHierarchy"/>
    <dgm:cxn modelId="{D6AF9E4E-2472-4831-B265-D928FCD94439}" type="presParOf" srcId="{BC9BF9B0-F39D-40E6-992D-C79F76359362}" destId="{2ACFA96E-C5D6-404E-8851-254B7C5F0AD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636EA-47AE-44BE-A38B-EB70CC336639}" type="datetimeFigureOut">
              <a:rPr lang="es-EC" smtClean="0"/>
              <a:pPr/>
              <a:t>6/4/2022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70336-1292-4936-96B8-F6F481364CD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688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01BC63-62B5-4212-9760-D1FDBA912E9F}" type="slidenum">
              <a:rPr lang="es-EC" altLang="es-EC" smtClean="0">
                <a:latin typeface="Calibri" panose="020F0502020204030204" pitchFamily="34" charset="0"/>
              </a:rPr>
              <a:pPr/>
              <a:t>2</a:t>
            </a:fld>
            <a:endParaRPr lang="es-EC" altLang="es-EC" smtClean="0">
              <a:latin typeface="Calibri" panose="020F0502020204030204" pitchFamily="34" charset="0"/>
            </a:endParaRPr>
          </a:p>
        </p:txBody>
      </p:sp>
      <p:sp>
        <p:nvSpPr>
          <p:cNvPr id="46085" name="4 Marcador de pie de página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altLang="es-EC" smtClean="0"/>
              <a:t>"EVANGELIZAR, EDUCAR Y ENTRETENER"</a:t>
            </a:r>
          </a:p>
        </p:txBody>
      </p:sp>
      <p:sp>
        <p:nvSpPr>
          <p:cNvPr id="46086" name="5 Marcador de encabezado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altLang="es-EC" smtClean="0"/>
              <a:t>LA PRIMERA EN GALÁPAGOS </a:t>
            </a:r>
          </a:p>
        </p:txBody>
      </p:sp>
    </p:spTree>
    <p:extLst>
      <p:ext uri="{BB962C8B-B14F-4D97-AF65-F5344CB8AC3E}">
        <p14:creationId xmlns:p14="http://schemas.microsoft.com/office/powerpoint/2010/main" val="426791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D79464-83E5-4181-8E78-BC2E3F659FAF}" type="slidenum">
              <a:rPr lang="es-EC" altLang="es-EC" smtClean="0">
                <a:latin typeface="Calibri" panose="020F0502020204030204" pitchFamily="34" charset="0"/>
              </a:rPr>
              <a:pPr/>
              <a:t>3</a:t>
            </a:fld>
            <a:endParaRPr lang="es-EC" altLang="es-EC" smtClean="0">
              <a:latin typeface="Calibri" panose="020F0502020204030204" pitchFamily="34" charset="0"/>
            </a:endParaRPr>
          </a:p>
        </p:txBody>
      </p:sp>
      <p:sp>
        <p:nvSpPr>
          <p:cNvPr id="47109" name="4 Marcador de pie de página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altLang="es-EC" smtClean="0"/>
              <a:t>"EVANGELIZAR, EDUCAR Y ENTRETENER"</a:t>
            </a:r>
          </a:p>
        </p:txBody>
      </p:sp>
      <p:sp>
        <p:nvSpPr>
          <p:cNvPr id="47110" name="5 Marcador de encabezado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altLang="es-EC" smtClean="0"/>
              <a:t>LA PRIMERA EN GALÁPAGOS </a:t>
            </a:r>
          </a:p>
        </p:txBody>
      </p:sp>
    </p:spTree>
    <p:extLst>
      <p:ext uri="{BB962C8B-B14F-4D97-AF65-F5344CB8AC3E}">
        <p14:creationId xmlns:p14="http://schemas.microsoft.com/office/powerpoint/2010/main" val="2416387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4CE571-A46A-43DD-ABA0-EEB174BC4EA9}" type="slidenum">
              <a:rPr lang="es-EC" altLang="es-EC" smtClean="0">
                <a:latin typeface="Calibri" panose="020F0502020204030204" pitchFamily="34" charset="0"/>
              </a:rPr>
              <a:pPr/>
              <a:t>4</a:t>
            </a:fld>
            <a:endParaRPr lang="es-EC" altLang="es-EC" smtClean="0">
              <a:latin typeface="Calibri" panose="020F0502020204030204" pitchFamily="34" charset="0"/>
            </a:endParaRPr>
          </a:p>
        </p:txBody>
      </p:sp>
      <p:sp>
        <p:nvSpPr>
          <p:cNvPr id="48133" name="4 Marcador de pie de página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altLang="es-EC" smtClean="0"/>
              <a:t>"EVANGELIZAR, EDUCAR Y ENTRETENER"</a:t>
            </a:r>
          </a:p>
        </p:txBody>
      </p:sp>
      <p:sp>
        <p:nvSpPr>
          <p:cNvPr id="48134" name="5 Marcador de encabezado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altLang="es-EC" smtClean="0"/>
              <a:t>LA PRIMERA EN GALÁPAGOS </a:t>
            </a:r>
          </a:p>
        </p:txBody>
      </p:sp>
    </p:spTree>
    <p:extLst>
      <p:ext uri="{BB962C8B-B14F-4D97-AF65-F5344CB8AC3E}">
        <p14:creationId xmlns:p14="http://schemas.microsoft.com/office/powerpoint/2010/main" val="2896839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B7B260-514B-4A44-A5A6-311929CA5116}" type="slidenum">
              <a:rPr lang="es-EC" altLang="es-EC" smtClean="0">
                <a:latin typeface="Calibri" panose="020F0502020204030204" pitchFamily="34" charset="0"/>
              </a:rPr>
              <a:pPr/>
              <a:t>5</a:t>
            </a:fld>
            <a:endParaRPr lang="es-EC" altLang="es-EC" smtClean="0">
              <a:latin typeface="Calibri" panose="020F0502020204030204" pitchFamily="34" charset="0"/>
            </a:endParaRPr>
          </a:p>
        </p:txBody>
      </p:sp>
      <p:sp>
        <p:nvSpPr>
          <p:cNvPr id="49157" name="4 Marcador de pie de página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altLang="es-EC" smtClean="0"/>
              <a:t>"EVANGELIZAR, EDUCAR Y ENTRETENER"</a:t>
            </a:r>
          </a:p>
        </p:txBody>
      </p:sp>
      <p:sp>
        <p:nvSpPr>
          <p:cNvPr id="49158" name="5 Marcador de encabezado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altLang="es-EC" smtClean="0"/>
              <a:t>LA PRIMERA EN GALÁPAGOS </a:t>
            </a:r>
          </a:p>
        </p:txBody>
      </p:sp>
    </p:spTree>
    <p:extLst>
      <p:ext uri="{BB962C8B-B14F-4D97-AF65-F5344CB8AC3E}">
        <p14:creationId xmlns:p14="http://schemas.microsoft.com/office/powerpoint/2010/main" val="422379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C78DC1-8903-4422-BCD5-A94AD05BD36E}" type="datetimeFigureOut">
              <a:rPr lang="es-EC" smtClean="0"/>
              <a:pPr/>
              <a:t>6/4/2022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C4D951-18EF-4AD9-BA02-84D97FB9C637}" type="slidenum">
              <a:rPr lang="es-EC" smtClean="0"/>
              <a:pPr/>
              <a:t>‹Nº›</a:t>
            </a:fld>
            <a:endParaRPr lang="es-EC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4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8DC1-8903-4422-BCD5-A94AD05BD36E}" type="datetimeFigureOut">
              <a:rPr lang="es-EC" smtClean="0"/>
              <a:pPr/>
              <a:t>6/4/2022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D951-18EF-4AD9-BA02-84D97FB9C63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746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8DC1-8903-4422-BCD5-A94AD05BD36E}" type="datetimeFigureOut">
              <a:rPr lang="es-EC" smtClean="0"/>
              <a:pPr/>
              <a:t>6/4/2022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D951-18EF-4AD9-BA02-84D97FB9C63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6339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8DC1-8903-4422-BCD5-A94AD05BD36E}" type="datetimeFigureOut">
              <a:rPr lang="es-EC" smtClean="0"/>
              <a:pPr/>
              <a:t>6/4/2022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D951-18EF-4AD9-BA02-84D97FB9C63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003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8DC1-8903-4422-BCD5-A94AD05BD36E}" type="datetimeFigureOut">
              <a:rPr lang="es-EC" smtClean="0"/>
              <a:pPr/>
              <a:t>6/4/2022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D951-18EF-4AD9-BA02-84D97FB9C637}" type="slidenum">
              <a:rPr lang="es-EC" smtClean="0"/>
              <a:pPr/>
              <a:t>‹Nº›</a:t>
            </a:fld>
            <a:endParaRPr lang="es-EC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78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8DC1-8903-4422-BCD5-A94AD05BD36E}" type="datetimeFigureOut">
              <a:rPr lang="es-EC" smtClean="0"/>
              <a:pPr/>
              <a:t>6/4/2022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D951-18EF-4AD9-BA02-84D97FB9C63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961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8DC1-8903-4422-BCD5-A94AD05BD36E}" type="datetimeFigureOut">
              <a:rPr lang="es-EC" smtClean="0"/>
              <a:pPr/>
              <a:t>6/4/2022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D951-18EF-4AD9-BA02-84D97FB9C63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764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8DC1-8903-4422-BCD5-A94AD05BD36E}" type="datetimeFigureOut">
              <a:rPr lang="es-EC" smtClean="0"/>
              <a:pPr/>
              <a:t>6/4/2022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D951-18EF-4AD9-BA02-84D97FB9C63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95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8DC1-8903-4422-BCD5-A94AD05BD36E}" type="datetimeFigureOut">
              <a:rPr lang="es-EC" smtClean="0"/>
              <a:pPr/>
              <a:t>6/4/2022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D951-18EF-4AD9-BA02-84D97FB9C63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926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8DC1-8903-4422-BCD5-A94AD05BD36E}" type="datetimeFigureOut">
              <a:rPr lang="es-EC" smtClean="0"/>
              <a:pPr/>
              <a:t>6/4/2022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D951-18EF-4AD9-BA02-84D97FB9C63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8559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8DC1-8903-4422-BCD5-A94AD05BD36E}" type="datetimeFigureOut">
              <a:rPr lang="es-EC" smtClean="0"/>
              <a:pPr/>
              <a:t>6/4/2022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D951-18EF-4AD9-BA02-84D97FB9C63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210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5C78DC1-8903-4422-BCD5-A94AD05BD36E}" type="datetimeFigureOut">
              <a:rPr lang="es-EC" smtClean="0"/>
              <a:pPr/>
              <a:t>6/4/2022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7C4D951-18EF-4AD9-BA02-84D97FB9C63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09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8" y="238408"/>
            <a:ext cx="11719217" cy="635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7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122292"/>
              </p:ext>
            </p:extLst>
          </p:nvPr>
        </p:nvGraphicFramePr>
        <p:xfrm>
          <a:off x="893619" y="1076684"/>
          <a:ext cx="9971606" cy="53847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624050"/>
                <a:gridCol w="6347556"/>
              </a:tblGrid>
              <a:tr h="301502">
                <a:tc>
                  <a:txBody>
                    <a:bodyPr/>
                    <a:lstStyle/>
                    <a:p>
                      <a:pPr algn="ctr" fontAlgn="b"/>
                      <a:r>
                        <a:rPr lang="es-ES" dirty="0"/>
                        <a:t>ACTIVIDADES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dirty="0" smtClean="0"/>
                        <a:t>DETALLES </a:t>
                      </a:r>
                      <a:endParaRPr lang="es-ES" dirty="0"/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0600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 smtClean="0"/>
                        <a:t>Comunicados </a:t>
                      </a:r>
                    </a:p>
                    <a:p>
                      <a:pPr algn="ctr" fontAlgn="ctr"/>
                      <a:r>
                        <a:rPr lang="es-ES" sz="2000" u="none" strike="noStrike" dirty="0" smtClean="0"/>
                        <a:t>de contribución  social.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buClr>
                          <a:srgbClr val="FFFF00"/>
                        </a:buClr>
                        <a:buFont typeface="Wingdings" pitchFamily="2" charset="2"/>
                        <a:buChar char="v"/>
                      </a:pPr>
                      <a:r>
                        <a:rPr lang="es-ES" sz="2000" u="none" strike="noStrike" dirty="0" smtClean="0"/>
                        <a:t>Comunicados</a:t>
                      </a:r>
                      <a:r>
                        <a:rPr lang="es-ES" sz="2000" u="none" strike="noStrike" baseline="0" dirty="0" smtClean="0"/>
                        <a:t> </a:t>
                      </a:r>
                    </a:p>
                    <a:p>
                      <a:pPr algn="just" fontAlgn="ctr">
                        <a:buClr>
                          <a:srgbClr val="FFFF00"/>
                        </a:buClr>
                        <a:buFont typeface="Wingdings" pitchFamily="2" charset="2"/>
                        <a:buChar char="v"/>
                      </a:pPr>
                      <a:r>
                        <a:rPr lang="es-ES" sz="2000" u="none" strike="noStrike" baseline="0" dirty="0" smtClean="0"/>
                        <a:t>Boletines de prensa 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s-ES" sz="2000" u="none" strike="noStrike" dirty="0" smtClean="0"/>
                        <a:t>Radio Maratones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s-ES" sz="2000" u="none" strike="noStrike" dirty="0" smtClean="0"/>
                        <a:t>Rifas </a:t>
                      </a:r>
                      <a:endParaRPr lang="es-ES" sz="2000" u="none" strike="noStrike" dirty="0" smtClean="0"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</a:tr>
              <a:tr h="17304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 smtClean="0"/>
                        <a:t>Espacios Radial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>
                          <a:srgbClr val="FFFF00"/>
                        </a:buClr>
                        <a:buFont typeface="Wingdings" pitchFamily="2" charset="2"/>
                        <a:buChar char="v"/>
                      </a:pPr>
                      <a:r>
                        <a:rPr lang="es-ES" sz="2000" dirty="0" smtClean="0"/>
                        <a:t>Programación por el día internacional de la mujer (Consejo    Cantonal de Protección de Derechos)</a:t>
                      </a:r>
                    </a:p>
                    <a:p>
                      <a:pPr algn="l" fontAlgn="ctr">
                        <a:buClr>
                          <a:srgbClr val="FFFF00"/>
                        </a:buClr>
                        <a:buFont typeface="Wingdings" pitchFamily="2" charset="2"/>
                        <a:buChar char="v"/>
                      </a:pPr>
                      <a:r>
                        <a:rPr lang="es-ES" sz="2000" dirty="0" smtClean="0"/>
                        <a:t>Programación “Frente</a:t>
                      </a:r>
                      <a:r>
                        <a:rPr lang="es-ES" sz="2000" baseline="0" dirty="0" smtClean="0"/>
                        <a:t> Insular RMG</a:t>
                      </a:r>
                      <a:r>
                        <a:rPr lang="es-ES" sz="2000" dirty="0" smtClean="0"/>
                        <a:t>” </a:t>
                      </a:r>
                    </a:p>
                    <a:p>
                      <a:pPr algn="l" fontAlgn="ctr">
                        <a:buClr>
                          <a:srgbClr val="FFFF00"/>
                        </a:buClr>
                        <a:buFont typeface="Wingdings" pitchFamily="2" charset="2"/>
                        <a:buChar char="v"/>
                      </a:pPr>
                      <a:r>
                        <a:rPr lang="es-ES" sz="2000" dirty="0" smtClean="0"/>
                        <a:t>Programa Movimiento Juan XXIII</a:t>
                      </a:r>
                    </a:p>
                    <a:p>
                      <a:pPr algn="l" fontAlgn="ctr">
                        <a:buClr>
                          <a:srgbClr val="FFFF00"/>
                        </a:buClr>
                        <a:buFont typeface="Wingdings" pitchFamily="2" charset="2"/>
                        <a:buNone/>
                      </a:pPr>
                      <a:endParaRPr lang="es-ES" sz="20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</a:tr>
              <a:tr h="201889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 smtClean="0"/>
                        <a:t>Proyectos</a:t>
                      </a:r>
                      <a:r>
                        <a:rPr lang="es-ES" sz="2000" u="none" strike="noStrike" baseline="0" dirty="0" smtClean="0"/>
                        <a:t> (Producción </a:t>
                      </a:r>
                    </a:p>
                    <a:p>
                      <a:pPr algn="ctr" fontAlgn="ctr"/>
                      <a:r>
                        <a:rPr lang="es-ES" sz="2000" u="none" strike="noStrike" baseline="0" dirty="0" smtClean="0"/>
                        <a:t>y Spot Publicitario)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>
                          <a:srgbClr val="FFFF00"/>
                        </a:buClr>
                        <a:buFont typeface="Wingdings" pitchFamily="2" charset="2"/>
                        <a:buChar char="v"/>
                      </a:pPr>
                      <a:r>
                        <a:rPr lang="es-ES" sz="2000" dirty="0" smtClean="0"/>
                        <a:t>Medidas de Bioseguridad Covid-19</a:t>
                      </a:r>
                    </a:p>
                    <a:p>
                      <a:pPr algn="l" fontAlgn="ctr">
                        <a:buClr>
                          <a:srgbClr val="FFFF00"/>
                        </a:buClr>
                        <a:buFont typeface="Wingdings" pitchFamily="2" charset="2"/>
                        <a:buChar char="v"/>
                      </a:pPr>
                      <a:r>
                        <a:rPr lang="es-ES" sz="2000" dirty="0" smtClean="0"/>
                        <a:t>Saludo</a:t>
                      </a:r>
                      <a:r>
                        <a:rPr lang="es-ES" sz="2000" baseline="0" dirty="0" smtClean="0"/>
                        <a:t> de Provincialización y Cantonización</a:t>
                      </a:r>
                      <a:endParaRPr lang="es-ES" sz="2000" dirty="0" smtClean="0"/>
                    </a:p>
                    <a:p>
                      <a:pPr algn="l" fontAlgn="ctr">
                        <a:buClr>
                          <a:srgbClr val="FFFF00"/>
                        </a:buClr>
                        <a:buFont typeface="Wingdings" pitchFamily="2" charset="2"/>
                        <a:buChar char="v"/>
                      </a:pPr>
                      <a:r>
                        <a:rPr lang="es-ES" sz="2000" dirty="0" smtClean="0"/>
                        <a:t>Mensajes radiales de buenas costumbres </a:t>
                      </a:r>
                    </a:p>
                    <a:p>
                      <a:pPr algn="l" fontAlgn="ctr">
                        <a:buClr>
                          <a:srgbClr val="FFFF00"/>
                        </a:buClr>
                        <a:buFont typeface="Wingdings" pitchFamily="2" charset="2"/>
                        <a:buChar char="v"/>
                      </a:pPr>
                      <a:r>
                        <a:rPr lang="es-ES" sz="2000" dirty="0" smtClean="0"/>
                        <a:t>Tiempo</a:t>
                      </a:r>
                      <a:r>
                        <a:rPr lang="es-ES" sz="2000" baseline="0" dirty="0" smtClean="0"/>
                        <a:t> de Adviento</a:t>
                      </a:r>
                      <a:endParaRPr lang="es-ES" sz="2000" dirty="0" smtClean="0"/>
                    </a:p>
                    <a:p>
                      <a:pPr algn="l" fontAlgn="ctr">
                        <a:buClr>
                          <a:srgbClr val="FFFF00"/>
                        </a:buClr>
                        <a:buFont typeface="Wingdings" pitchFamily="2" charset="2"/>
                        <a:buChar char="v"/>
                      </a:pPr>
                      <a:r>
                        <a:rPr lang="es-ES" sz="2000" dirty="0" smtClean="0"/>
                        <a:t>Novena de Navidad</a:t>
                      </a:r>
                    </a:p>
                    <a:p>
                      <a:pPr algn="l" fontAlgn="ctr">
                        <a:buClr>
                          <a:srgbClr val="FFFF00"/>
                        </a:buClr>
                        <a:buFont typeface="Wingdings" pitchFamily="2" charset="2"/>
                        <a:buChar char="v"/>
                      </a:pPr>
                      <a:r>
                        <a:rPr lang="es-ES" sz="2000" dirty="0" smtClean="0"/>
                        <a:t>Campaña</a:t>
                      </a:r>
                      <a:r>
                        <a:rPr lang="es-ES" sz="2000" baseline="0" dirty="0" smtClean="0"/>
                        <a:t> de No violencia</a:t>
                      </a:r>
                      <a:endParaRPr lang="es-ES" sz="2000" dirty="0" smtClean="0"/>
                    </a:p>
                    <a:p>
                      <a:pPr algn="l" fontAlgn="ctr">
                        <a:buClr>
                          <a:srgbClr val="FFFF00"/>
                        </a:buClr>
                        <a:buFont typeface="Wingdings" pitchFamily="2" charset="2"/>
                        <a:buChar char="v"/>
                      </a:pPr>
                      <a:endParaRPr lang="es-ES" sz="20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2164290" y="308434"/>
            <a:ext cx="8193270" cy="76944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ACTIVIDADES SOLIDARI</a:t>
            </a:r>
            <a:r>
              <a:rPr lang="es-E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AS</a:t>
            </a:r>
            <a:endParaRPr lang="es-ES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800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024167" y="642919"/>
            <a:ext cx="665919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itchFamily="18" charset="0"/>
              </a:rPr>
              <a:t>PROGRAMACIÓN </a:t>
            </a:r>
            <a:r>
              <a:rPr lang="es-E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itchFamily="18" charset="0"/>
              </a:rPr>
              <a:t>RELIGIOSA  </a:t>
            </a:r>
            <a:endParaRPr lang="es-E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309786" y="5357826"/>
            <a:ext cx="8013733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itchFamily="18" charset="0"/>
              </a:rPr>
              <a:t>Educando en la fe y la formación en </a:t>
            </a:r>
          </a:p>
          <a:p>
            <a:pPr algn="ctr">
              <a:defRPr/>
            </a:pPr>
            <a:r>
              <a:rPr lang="es-E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itchFamily="18" charset="0"/>
              </a:rPr>
              <a:t>Valores </a:t>
            </a: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354928068"/>
              </p:ext>
            </p:extLst>
          </p:nvPr>
        </p:nvGraphicFramePr>
        <p:xfrm>
          <a:off x="2309786" y="1307455"/>
          <a:ext cx="75650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/>
          <a:srcRect b="6065"/>
          <a:stretch/>
        </p:blipFill>
        <p:spPr>
          <a:xfrm>
            <a:off x="237623" y="233917"/>
            <a:ext cx="1845447" cy="120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59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7569" y="559329"/>
            <a:ext cx="86293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48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PROGRAMACIÓN LOCAL DE </a:t>
            </a:r>
          </a:p>
          <a:p>
            <a:pPr algn="ctr">
              <a:defRPr/>
            </a:pPr>
            <a:r>
              <a:rPr lang="es-EC" sz="48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RADIO SANTA CRUZ  88.7 </a:t>
            </a:r>
            <a:r>
              <a:rPr lang="es-EC" sz="48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FM</a:t>
            </a:r>
            <a:endParaRPr lang="es-ES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6064"/>
          <a:stretch/>
        </p:blipFill>
        <p:spPr>
          <a:xfrm>
            <a:off x="237623" y="233917"/>
            <a:ext cx="1845447" cy="120851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145" y="2128989"/>
            <a:ext cx="5430592" cy="407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487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918546930"/>
              </p:ext>
            </p:extLst>
          </p:nvPr>
        </p:nvGraphicFramePr>
        <p:xfrm>
          <a:off x="-918269" y="439928"/>
          <a:ext cx="10196395" cy="5763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302800" y="449400"/>
            <a:ext cx="195685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s-EC" sz="1400" dirty="0">
                <a:latin typeface="Bookman Old Style" pitchFamily="18" charset="0"/>
              </a:rPr>
              <a:t>Á</a:t>
            </a:r>
            <a:r>
              <a:rPr lang="es-EC" sz="1400" dirty="0" smtClean="0">
                <a:latin typeface="Bookman Old Style" pitchFamily="18" charset="0"/>
              </a:rPr>
              <a:t>GORA DEMOCRÁTICO CORAPE</a:t>
            </a:r>
          </a:p>
          <a:p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8354316" y="5092339"/>
            <a:ext cx="185382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s-EC" sz="1400" dirty="0" smtClean="0">
                <a:latin typeface="Bookman Old Style" pitchFamily="18" charset="0"/>
              </a:rPr>
              <a:t>FE Y VIDA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575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/>
          <p:nvPr/>
        </p:nvSpPr>
        <p:spPr>
          <a:xfrm>
            <a:off x="2592665" y="404664"/>
            <a:ext cx="76370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itchFamily="18" charset="0"/>
              </a:rPr>
              <a:t>METAS REALIZADAS </a:t>
            </a:r>
            <a:endParaRPr lang="es-E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5064"/>
          <a:stretch/>
        </p:blipFill>
        <p:spPr>
          <a:xfrm>
            <a:off x="237623" y="233917"/>
            <a:ext cx="1845447" cy="122139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416675" y="2060620"/>
            <a:ext cx="920839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C" sz="2000" dirty="0">
                <a:latin typeface="Bookman Old Style" panose="02050604050505020204" pitchFamily="18" charset="0"/>
              </a:rPr>
              <a:t>La radio </a:t>
            </a:r>
            <a:r>
              <a:rPr lang="es-EC" sz="2000" dirty="0" smtClean="0">
                <a:latin typeface="Bookman Old Style" panose="02050604050505020204" pitchFamily="18" charset="0"/>
              </a:rPr>
              <a:t>se encuentra operativa al 100% con sus equipos de transmisión gracias al cuidado y mantenimiento preventivo.</a:t>
            </a:r>
          </a:p>
          <a:p>
            <a:pPr marL="342900" indent="-342900" algn="just">
              <a:buFont typeface="+mj-lt"/>
              <a:buAutoNum type="arabicPeriod"/>
            </a:pPr>
            <a:endParaRPr lang="es-EC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C" sz="2000" dirty="0" smtClean="0">
                <a:latin typeface="Bookman Old Style" panose="02050604050505020204" pitchFamily="18" charset="0"/>
              </a:rPr>
              <a:t>El acontecer cotidiano se ha informado </a:t>
            </a:r>
            <a:r>
              <a:rPr lang="es-EC" sz="2000" dirty="0">
                <a:latin typeface="Bookman Old Style" panose="02050604050505020204" pitchFamily="18" charset="0"/>
              </a:rPr>
              <a:t>a la </a:t>
            </a:r>
            <a:r>
              <a:rPr lang="es-EC" sz="2000" dirty="0" smtClean="0">
                <a:latin typeface="Bookman Old Style" panose="02050604050505020204" pitchFamily="18" charset="0"/>
              </a:rPr>
              <a:t>colectividad por el medio comunicacional.</a:t>
            </a:r>
          </a:p>
          <a:p>
            <a:pPr marL="342900" indent="-342900" algn="just">
              <a:buFont typeface="+mj-lt"/>
              <a:buAutoNum type="arabicPeriod"/>
            </a:pPr>
            <a:endParaRPr lang="es-EC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C" sz="2000" dirty="0">
                <a:latin typeface="Bookman Old Style" panose="02050604050505020204" pitchFamily="18" charset="0"/>
              </a:rPr>
              <a:t>Se implementó el informativo en las elecciones </a:t>
            </a:r>
            <a:r>
              <a:rPr lang="es-EC" sz="2000" dirty="0" smtClean="0">
                <a:latin typeface="Bookman Old Style" panose="02050604050505020204" pitchFamily="18" charset="0"/>
              </a:rPr>
              <a:t>anteriores.</a:t>
            </a:r>
          </a:p>
          <a:p>
            <a:pPr marL="342900" indent="-342900" algn="just">
              <a:buFont typeface="+mj-lt"/>
              <a:buAutoNum type="arabicPeriod"/>
            </a:pPr>
            <a:endParaRPr lang="es-EC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C" sz="2000" dirty="0">
                <a:latin typeface="Bookman Old Style" panose="02050604050505020204" pitchFamily="18" charset="0"/>
              </a:rPr>
              <a:t>Compromisos con colectivos sociales en temas de cuidado ambiental y grupos </a:t>
            </a:r>
            <a:r>
              <a:rPr lang="es-EC" sz="2000" dirty="0" smtClean="0">
                <a:latin typeface="Bookman Old Style" panose="02050604050505020204" pitchFamily="18" charset="0"/>
              </a:rPr>
              <a:t>prioritarios.							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C" sz="2000" dirty="0" smtClean="0">
                <a:latin typeface="Bookman Old Style" panose="02050604050505020204" pitchFamily="18" charset="0"/>
              </a:rPr>
              <a:t>La emisora pese a las </a:t>
            </a:r>
            <a:r>
              <a:rPr lang="es-EC" sz="2000" dirty="0">
                <a:latin typeface="Bookman Old Style" panose="02050604050505020204" pitchFamily="18" charset="0"/>
              </a:rPr>
              <a:t>inclemencias </a:t>
            </a:r>
            <a:r>
              <a:rPr lang="es-EC" sz="2000" dirty="0" smtClean="0">
                <a:latin typeface="Bookman Old Style" panose="02050604050505020204" pitchFamily="18" charset="0"/>
              </a:rPr>
              <a:t>económicas se ha logrado mantener al aire y en funcionamiento para la comunidad. </a:t>
            </a:r>
          </a:p>
          <a:p>
            <a:pPr marL="342900" indent="-342900" algn="just">
              <a:buFont typeface="+mj-lt"/>
              <a:buAutoNum type="arabicPeriod"/>
            </a:pPr>
            <a:endParaRPr lang="es-EC" sz="20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s-EC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s-EC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s-EC" dirty="0" smtClean="0"/>
          </a:p>
          <a:p>
            <a:pPr marL="342900" indent="-342900">
              <a:buFont typeface="+mj-lt"/>
              <a:buAutoNum type="arabicPeriod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4371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/>
          <p:nvPr/>
        </p:nvSpPr>
        <p:spPr>
          <a:xfrm>
            <a:off x="3037877" y="363721"/>
            <a:ext cx="62279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itchFamily="18" charset="0"/>
              </a:rPr>
              <a:t>CONCLUSIONES </a:t>
            </a:r>
            <a:endParaRPr lang="es-E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8066"/>
          <a:stretch/>
        </p:blipFill>
        <p:spPr>
          <a:xfrm>
            <a:off x="210729" y="158731"/>
            <a:ext cx="1845447" cy="118275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75008" y="1931831"/>
            <a:ext cx="965915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C" sz="2000" dirty="0" smtClean="0">
                <a:latin typeface="Bookman Old Style" panose="02050604050505020204" pitchFamily="18" charset="0"/>
              </a:rPr>
              <a:t>Es un medio de comunicación franciscano que existe en estas tierras por a lo largo de 48 años, en el que se ha mantenido la filosofía y la misión de la Orden Franciscana en el Ecuador.	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C" sz="2000" dirty="0">
              <a:latin typeface="Bookman Old Style" panose="02050604050505020204" pitchFamily="18" charset="0"/>
            </a:endParaRPr>
          </a:p>
          <a:p>
            <a:pPr algn="just"/>
            <a:r>
              <a:rPr lang="es-EC" sz="2000" dirty="0" smtClean="0">
                <a:latin typeface="Bookman Old Style" panose="02050604050505020204" pitchFamily="18" charset="0"/>
              </a:rPr>
              <a:t>				</a:t>
            </a:r>
            <a:endParaRPr lang="es-EC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C" sz="2000" dirty="0" smtClean="0">
                <a:latin typeface="Bookman Old Style" panose="02050604050505020204" pitchFamily="18" charset="0"/>
              </a:rPr>
              <a:t>Su programación es dinámica y divertida, de modo que busca llenar las expectativas de la audiencia.			</a:t>
            </a:r>
            <a:endParaRPr lang="es-EC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C" sz="20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C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C" sz="2000" dirty="0" smtClean="0">
                <a:latin typeface="Bookman Old Style" panose="02050604050505020204" pitchFamily="18" charset="0"/>
              </a:rPr>
              <a:t>En los 3 años de gestión y con la presencia de la pandemia, no hay otro recurso más que remitirnos a Dios , que nos ha permitido mantenernos al aire, de lo contrario sería difícil.</a:t>
            </a:r>
          </a:p>
          <a:p>
            <a:pPr marL="342900" indent="-342900">
              <a:buFont typeface="+mj-lt"/>
              <a:buAutoNum type="arabicPeriod"/>
            </a:pPr>
            <a:endParaRPr lang="es-EC" dirty="0" smtClean="0"/>
          </a:p>
          <a:p>
            <a:pPr marL="342900" indent="-342900">
              <a:buFont typeface="+mj-lt"/>
              <a:buAutoNum type="arabicPeriod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5815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29823" y="597127"/>
            <a:ext cx="730520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itchFamily="18" charset="0"/>
              </a:rPr>
              <a:t>AGRADECIMIENTO </a:t>
            </a:r>
            <a:endParaRPr lang="es-E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23" y="233917"/>
            <a:ext cx="1845447" cy="128654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97735" y="1970468"/>
            <a:ext cx="95303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>
                <a:latin typeface="Bookman Old Style" panose="02050604050505020204" pitchFamily="18" charset="0"/>
              </a:rPr>
              <a:t>Es un grato honor trabajar para esta radio, poseyendo la oportunidad de compartir con los demás en un ambiente de fraternidad y sociabilidad con las distintas instancias de la sociedad de Santa Cruz, por ello primero elevo gracias a Dios por permitirnos formar parte de esta gran experiencia de servir a este medio.</a:t>
            </a:r>
          </a:p>
          <a:p>
            <a:pPr algn="just"/>
            <a:endParaRPr lang="es-EC" dirty="0" smtClean="0">
              <a:latin typeface="Bookman Old Style" panose="02050604050505020204" pitchFamily="18" charset="0"/>
            </a:endParaRPr>
          </a:p>
          <a:p>
            <a:pPr algn="just"/>
            <a:r>
              <a:rPr lang="es-EC" dirty="0" smtClean="0">
                <a:latin typeface="Bookman Old Style" panose="02050604050505020204" pitchFamily="18" charset="0"/>
              </a:rPr>
              <a:t>También es menester agradecer al personal que no por ser menos reducido ha sido menos eficiente en las actividades que comprenden la operatividad y la administración de esta entidad.</a:t>
            </a:r>
          </a:p>
          <a:p>
            <a:pPr algn="just"/>
            <a:r>
              <a:rPr lang="es-EC" dirty="0" smtClean="0">
                <a:latin typeface="Bookman Old Style" panose="02050604050505020204" pitchFamily="18" charset="0"/>
              </a:rPr>
              <a:t>Agradecer  a las instancias a nivel nacional, también a la Orden Franciscana en el Ecuador por permitirnos propagar la huella franciscana a lo largo y ancho de la frecuencia 88.7 FM.</a:t>
            </a:r>
          </a:p>
          <a:p>
            <a:pPr algn="just"/>
            <a:endParaRPr lang="es-EC" dirty="0">
              <a:latin typeface="Bookman Old Style" panose="02050604050505020204" pitchFamily="18" charset="0"/>
            </a:endParaRPr>
          </a:p>
          <a:p>
            <a:pPr algn="just"/>
            <a:r>
              <a:rPr lang="es-EC" dirty="0" smtClean="0">
                <a:latin typeface="Bookman Old Style" panose="02050604050505020204" pitchFamily="18" charset="0"/>
              </a:rPr>
              <a:t>Paz y Bien.</a:t>
            </a:r>
            <a:endParaRPr lang="es-EC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352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8" y="238408"/>
            <a:ext cx="11719217" cy="635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5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CuadroTexto"/>
          <p:cNvSpPr txBox="1">
            <a:spLocks noChangeArrowheads="1"/>
          </p:cNvSpPr>
          <p:nvPr/>
        </p:nvSpPr>
        <p:spPr bwMode="auto">
          <a:xfrm>
            <a:off x="2083070" y="2324533"/>
            <a:ext cx="7751928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" sz="2000" dirty="0">
                <a:latin typeface="Bookman Old Style" pitchFamily="18" charset="0"/>
              </a:rPr>
              <a:t>Radio Santa Cruz 88.7 FM, </a:t>
            </a:r>
            <a:r>
              <a:rPr lang="es-ES" sz="2000" dirty="0" smtClean="0">
                <a:latin typeface="Bookman Old Style" pitchFamily="18" charset="0"/>
              </a:rPr>
              <a:t>forma parte </a:t>
            </a:r>
            <a:r>
              <a:rPr lang="es-ES" sz="2000" dirty="0">
                <a:latin typeface="Bookman Old Style" pitchFamily="18" charset="0"/>
              </a:rPr>
              <a:t>de la </a:t>
            </a:r>
            <a:r>
              <a:rPr lang="es-ES" sz="2000" b="1" dirty="0">
                <a:latin typeface="Bookman Old Style" pitchFamily="18" charset="0"/>
              </a:rPr>
              <a:t>ASOCIACIÓN DE PARTICIPACIÓN SOCIAL DE LA ORDEN FRANCISCANA SEGLAR </a:t>
            </a:r>
            <a:r>
              <a:rPr lang="es-ES" sz="2000" b="1" dirty="0" smtClean="0">
                <a:latin typeface="Bookman Old Style" pitchFamily="18" charset="0"/>
              </a:rPr>
              <a:t>O.F.S</a:t>
            </a:r>
            <a:r>
              <a:rPr lang="es-ES" sz="2000" dirty="0" smtClean="0">
                <a:latin typeface="Bookman Old Style" pitchFamily="18" charset="0"/>
              </a:rPr>
              <a:t>, organización </a:t>
            </a:r>
            <a:r>
              <a:rPr lang="es-ES" sz="2000" dirty="0">
                <a:latin typeface="Bookman Old Style" pitchFamily="18" charset="0"/>
              </a:rPr>
              <a:t>religiosa sin fines de lucro. Su representante legal y persona responsable a efectos de </a:t>
            </a:r>
            <a:r>
              <a:rPr lang="es-ES" sz="2000" dirty="0" smtClean="0">
                <a:latin typeface="Bookman Old Style" pitchFamily="18" charset="0"/>
              </a:rPr>
              <a:t>notificaciones es la </a:t>
            </a:r>
            <a:r>
              <a:rPr lang="es-ES" sz="2000" dirty="0">
                <a:latin typeface="Bookman Old Style" pitchFamily="18" charset="0"/>
              </a:rPr>
              <a:t>Sra. </a:t>
            </a:r>
            <a:r>
              <a:rPr lang="es-ES" sz="2000" b="1" dirty="0" smtClean="0">
                <a:latin typeface="Bookman Old Style" pitchFamily="18" charset="0"/>
              </a:rPr>
              <a:t>María Inés Urgiles Urgiles</a:t>
            </a:r>
            <a:r>
              <a:rPr lang="es-ES" sz="2000" dirty="0" smtClean="0">
                <a:latin typeface="Bookman Old Style" pitchFamily="18" charset="0"/>
              </a:rPr>
              <a:t>, </a:t>
            </a:r>
            <a:r>
              <a:rPr lang="es-ES" sz="2000" dirty="0">
                <a:latin typeface="Bookman Old Style" pitchFamily="18" charset="0"/>
              </a:rPr>
              <a:t>como representante legal y director </a:t>
            </a:r>
            <a:r>
              <a:rPr lang="es-ES" sz="2000" dirty="0" smtClean="0">
                <a:latin typeface="Bookman Old Style" pitchFamily="18" charset="0"/>
              </a:rPr>
              <a:t>delegado desde el año 2019 es Fr. Nelson Robalino OFM.</a:t>
            </a:r>
            <a:endParaRPr lang="en-US" altLang="es-EC" sz="1400" dirty="0">
              <a:latin typeface="Bookman Old Style" pitchFamily="18" charset="0"/>
            </a:endParaRPr>
          </a:p>
          <a:p>
            <a:pPr eaLnBrk="1" hangingPunct="1"/>
            <a:endParaRPr lang="en-US" altLang="es-EC" sz="1200" dirty="0">
              <a:latin typeface="Gill Sans MT" panose="020B0502020104020203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41558" y="1153054"/>
            <a:ext cx="403495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PRESENTACIÓN</a:t>
            </a:r>
            <a:r>
              <a:rPr lang="es-E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b="2061"/>
          <a:stretch/>
        </p:blipFill>
        <p:spPr>
          <a:xfrm>
            <a:off x="226048" y="233917"/>
            <a:ext cx="1845447" cy="12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0204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0" y="4652963"/>
            <a:ext cx="6481763" cy="1800225"/>
          </a:xfrm>
        </p:spPr>
        <p:txBody>
          <a:bodyPr/>
          <a:lstStyle/>
          <a:p>
            <a:pPr algn="ctr">
              <a:defRPr/>
            </a:pPr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EC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033256" y="719734"/>
            <a:ext cx="24112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MISIÓN</a:t>
            </a:r>
            <a:endParaRPr lang="es-ES" sz="5400" b="1" dirty="0">
              <a:ln w="17780" cmpd="sng">
                <a:solidFill>
                  <a:srgbClr val="00B050"/>
                </a:solidFill>
                <a:prstDash val="solid"/>
                <a:miter lim="800000"/>
              </a:ln>
              <a:solidFill>
                <a:srgbClr val="99FF99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244" name="4 CuadroTexto"/>
          <p:cNvSpPr txBox="1">
            <a:spLocks noChangeArrowheads="1"/>
          </p:cNvSpPr>
          <p:nvPr/>
        </p:nvSpPr>
        <p:spPr bwMode="auto">
          <a:xfrm>
            <a:off x="2123718" y="2100696"/>
            <a:ext cx="8230312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C" altLang="es-EC" sz="2400" dirty="0">
                <a:latin typeface="Bookman Old Style" panose="02050604050505020204" pitchFamily="18" charset="0"/>
              </a:rPr>
              <a:t>Evangelizar, informar, educar  y entretener a su audiencia en  Puerto Ayora y la Provincia Insular de Galápagos con un mensaje claro y directo, basado en los valores humanos, cristianos y franciscanos, que se derivan del Evangelio de Jesucristo, de la Constitución de la República promoviendo el buen vivir  de la sociedad en armonía con la naturaleza.</a:t>
            </a:r>
            <a:endParaRPr lang="en-US" altLang="es-EC" sz="2400" dirty="0">
              <a:latin typeface="Bookman Old Style" panose="02050604050505020204" pitchFamily="18" charset="0"/>
            </a:endParaRPr>
          </a:p>
          <a:p>
            <a:pPr eaLnBrk="1" hangingPunct="1"/>
            <a:endParaRPr lang="en-US" altLang="es-EC" dirty="0">
              <a:latin typeface="Gill Sans MT" panose="020B05020201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1974"/>
          <a:stretch/>
        </p:blipFill>
        <p:spPr>
          <a:xfrm>
            <a:off x="195093" y="181293"/>
            <a:ext cx="1845447" cy="126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979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0" y="4652963"/>
            <a:ext cx="6481763" cy="1800225"/>
          </a:xfrm>
        </p:spPr>
        <p:txBody>
          <a:bodyPr/>
          <a:lstStyle/>
          <a:p>
            <a:pPr algn="ctr">
              <a:defRPr/>
            </a:pPr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EC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291" name="4 CuadroTexto"/>
          <p:cNvSpPr txBox="1">
            <a:spLocks noChangeArrowheads="1"/>
          </p:cNvSpPr>
          <p:nvPr/>
        </p:nvSpPr>
        <p:spPr bwMode="auto">
          <a:xfrm>
            <a:off x="2117939" y="2436972"/>
            <a:ext cx="809312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C" altLang="es-EC" sz="2400" dirty="0">
                <a:latin typeface="Bookman Old Style" panose="02050604050505020204" pitchFamily="18" charset="0"/>
              </a:rPr>
              <a:t>Liderar a nivel provincial la comunicación y la evangelización con profesionalismo, imparcialidad, criterio cristiano y responsabilidad social con miras al buen vivir de todas las personas mediante la práctica de los valores.</a:t>
            </a:r>
            <a:endParaRPr lang="en-US" altLang="es-EC" sz="2400" dirty="0">
              <a:latin typeface="Bookman Old Style" panose="02050604050505020204" pitchFamily="18" charset="0"/>
            </a:endParaRPr>
          </a:p>
          <a:p>
            <a:pPr eaLnBrk="1" hangingPunct="1"/>
            <a:endParaRPr lang="en-US" altLang="es-EC" dirty="0">
              <a:latin typeface="Gill Sans MT" panose="020B0502020104020203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13384" y="928670"/>
            <a:ext cx="230223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VISIÓN</a:t>
            </a:r>
            <a:endParaRPr lang="es-ES" sz="5400" b="1" dirty="0">
              <a:ln w="17780" cmpd="sng">
                <a:solidFill>
                  <a:srgbClr val="00B050"/>
                </a:solidFill>
                <a:prstDash val="solid"/>
                <a:miter lim="800000"/>
              </a:ln>
              <a:solidFill>
                <a:srgbClr val="99FF99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2061"/>
          <a:stretch/>
        </p:blipFill>
        <p:spPr>
          <a:xfrm>
            <a:off x="226048" y="233917"/>
            <a:ext cx="1845447" cy="12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49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6351588" y="2428875"/>
            <a:ext cx="5840412" cy="18002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EC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EC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339" name="4 CuadroTexto"/>
          <p:cNvSpPr txBox="1">
            <a:spLocks noChangeArrowheads="1"/>
          </p:cNvSpPr>
          <p:nvPr/>
        </p:nvSpPr>
        <p:spPr bwMode="auto">
          <a:xfrm>
            <a:off x="2540379" y="2306798"/>
            <a:ext cx="762241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C" altLang="es-EC" sz="2400" dirty="0">
                <a:latin typeface="Bookman Old Style" panose="02050604050505020204" pitchFamily="18" charset="0"/>
              </a:rPr>
              <a:t>Anunciar de un modo explícito e implícito la Buena Nueva de Dios con una programación de calidad, siguiendo las orientaciones de la Iglesia Católica, de la Constitución de la República y de la Comunidad Franciscana en orden a la construcción de una sociedad del buen vivir.</a:t>
            </a:r>
            <a:endParaRPr lang="en-US" altLang="es-EC" sz="2400" dirty="0">
              <a:latin typeface="Bookman Old Style" panose="02050604050505020204" pitchFamily="18" charset="0"/>
            </a:endParaRPr>
          </a:p>
          <a:p>
            <a:pPr eaLnBrk="1" hangingPunct="1"/>
            <a:endParaRPr lang="en-US" altLang="es-EC" sz="2000" dirty="0">
              <a:latin typeface="Gill Sans MT" panose="020B0502020104020203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634030" y="905113"/>
            <a:ext cx="717173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OBJETIVO GENERAL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5064"/>
          <a:stretch/>
        </p:blipFill>
        <p:spPr>
          <a:xfrm>
            <a:off x="226048" y="233917"/>
            <a:ext cx="1845447" cy="122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95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722334" y="682844"/>
            <a:ext cx="32108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ORGANIGRAMA INSTITUCIONAL 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6299349"/>
              </p:ext>
            </p:extLst>
          </p:nvPr>
        </p:nvGraphicFramePr>
        <p:xfrm>
          <a:off x="722334" y="1240076"/>
          <a:ext cx="11745237" cy="5617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471" y="2988637"/>
            <a:ext cx="1467454" cy="14674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/>
          <a:srcRect l="10280"/>
          <a:stretch/>
        </p:blipFill>
        <p:spPr>
          <a:xfrm>
            <a:off x="2640169" y="2988637"/>
            <a:ext cx="1564783" cy="92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475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669875" y="500042"/>
            <a:ext cx="397866" cy="594008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0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S</a:t>
            </a:r>
          </a:p>
          <a:p>
            <a:pPr algn="ctr">
              <a:defRPr/>
            </a:pPr>
            <a:r>
              <a:rPr lang="es-ES" sz="20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I</a:t>
            </a:r>
          </a:p>
          <a:p>
            <a:pPr algn="ctr">
              <a:defRPr/>
            </a:pPr>
            <a:r>
              <a:rPr lang="es-ES" sz="20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T</a:t>
            </a:r>
          </a:p>
          <a:p>
            <a:pPr algn="ctr">
              <a:defRPr/>
            </a:pPr>
            <a:r>
              <a:rPr lang="es-ES" sz="20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U</a:t>
            </a:r>
          </a:p>
          <a:p>
            <a:pPr algn="ctr">
              <a:defRPr/>
            </a:pPr>
            <a:r>
              <a:rPr lang="es-ES" sz="20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A</a:t>
            </a:r>
          </a:p>
          <a:p>
            <a:pPr algn="ctr">
              <a:defRPr/>
            </a:pPr>
            <a:r>
              <a:rPr lang="es-ES" sz="20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C</a:t>
            </a:r>
          </a:p>
          <a:p>
            <a:pPr algn="ctr">
              <a:defRPr/>
            </a:pPr>
            <a:r>
              <a:rPr lang="es-ES" sz="20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I</a:t>
            </a:r>
          </a:p>
          <a:p>
            <a:pPr algn="ctr">
              <a:defRPr/>
            </a:pPr>
            <a:r>
              <a:rPr lang="es-ES" sz="20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Ó</a:t>
            </a:r>
          </a:p>
          <a:p>
            <a:pPr algn="ctr">
              <a:defRPr/>
            </a:pPr>
            <a:r>
              <a:rPr lang="es-ES" sz="20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N</a:t>
            </a:r>
          </a:p>
          <a:p>
            <a:pPr algn="ctr">
              <a:defRPr/>
            </a:pPr>
            <a:endParaRPr lang="es-ES" sz="2000" b="1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s-ES" sz="20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E</a:t>
            </a:r>
          </a:p>
          <a:p>
            <a:pPr algn="ctr">
              <a:defRPr/>
            </a:pPr>
            <a:r>
              <a:rPr lang="es-ES" sz="20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C</a:t>
            </a:r>
          </a:p>
          <a:p>
            <a:pPr algn="ctr">
              <a:defRPr/>
            </a:pPr>
            <a:r>
              <a:rPr lang="es-ES" sz="20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O</a:t>
            </a:r>
          </a:p>
          <a:p>
            <a:pPr algn="ctr">
              <a:defRPr/>
            </a:pPr>
            <a:r>
              <a:rPr lang="es-ES" sz="20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N</a:t>
            </a:r>
          </a:p>
          <a:p>
            <a:pPr algn="ctr">
              <a:defRPr/>
            </a:pPr>
            <a:r>
              <a:rPr lang="es-ES" sz="20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Ó</a:t>
            </a:r>
          </a:p>
          <a:p>
            <a:pPr algn="ctr">
              <a:defRPr/>
            </a:pPr>
            <a:r>
              <a:rPr lang="es-ES" sz="20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M</a:t>
            </a:r>
          </a:p>
          <a:p>
            <a:pPr algn="ctr">
              <a:defRPr/>
            </a:pPr>
            <a:r>
              <a:rPr lang="es-ES" sz="20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I</a:t>
            </a:r>
          </a:p>
          <a:p>
            <a:pPr algn="ctr">
              <a:defRPr/>
            </a:pPr>
            <a:r>
              <a:rPr lang="es-ES" sz="20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C</a:t>
            </a:r>
          </a:p>
          <a:p>
            <a:pPr algn="ctr">
              <a:defRPr/>
            </a:pPr>
            <a:r>
              <a:rPr lang="es-ES" sz="20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A</a:t>
            </a:r>
          </a:p>
        </p:txBody>
      </p:sp>
      <p:sp>
        <p:nvSpPr>
          <p:cNvPr id="10" name="4 Rectángulo"/>
          <p:cNvSpPr/>
          <p:nvPr/>
        </p:nvSpPr>
        <p:spPr>
          <a:xfrm>
            <a:off x="1067741" y="502373"/>
            <a:ext cx="56086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INGRESOS PERCIBIDOS </a:t>
            </a:r>
            <a:r>
              <a:rPr lang="es-E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AÑO 2021</a:t>
            </a:r>
          </a:p>
        </p:txBody>
      </p:sp>
      <p:sp>
        <p:nvSpPr>
          <p:cNvPr id="12" name="5 Rectángulo"/>
          <p:cNvSpPr/>
          <p:nvPr/>
        </p:nvSpPr>
        <p:spPr>
          <a:xfrm>
            <a:off x="5192845" y="3270031"/>
            <a:ext cx="544553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EJECUCIÓN PRESUPUESTARIA DE GASTOS </a:t>
            </a:r>
            <a:r>
              <a:rPr lang="es-E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2021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b="1390"/>
          <a:stretch/>
        </p:blipFill>
        <p:spPr>
          <a:xfrm>
            <a:off x="10111518" y="247638"/>
            <a:ext cx="1845447" cy="12686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064" y="1088803"/>
            <a:ext cx="5406172" cy="18292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958" y="3939872"/>
            <a:ext cx="5369136" cy="254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08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314386" y="548528"/>
            <a:ext cx="820352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40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CUMPLIMIENTOSY OBLIGACIONES</a:t>
            </a:r>
            <a:endParaRPr lang="es-ES" sz="4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19935265"/>
              </p:ext>
            </p:extLst>
          </p:nvPr>
        </p:nvGraphicFramePr>
        <p:xfrm>
          <a:off x="2820508" y="1165957"/>
          <a:ext cx="63119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lecha a la derecha con muesca 1"/>
          <p:cNvSpPr/>
          <p:nvPr/>
        </p:nvSpPr>
        <p:spPr>
          <a:xfrm>
            <a:off x="602673" y="590744"/>
            <a:ext cx="1080654" cy="62345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1742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881802" y="608108"/>
            <a:ext cx="6291531" cy="76944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SERVICIOS SOCIALES</a:t>
            </a:r>
            <a:endParaRPr lang="es-ES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3024"/>
          <a:stretch/>
        </p:blipFill>
        <p:spPr>
          <a:xfrm>
            <a:off x="226048" y="233917"/>
            <a:ext cx="1845447" cy="1247642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1679946" y="1743398"/>
            <a:ext cx="8695242" cy="4670281"/>
            <a:chOff x="2071495" y="1936581"/>
            <a:chExt cx="8695242" cy="4271037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1495" y="1936581"/>
              <a:ext cx="3942119" cy="1915623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305" y="4214233"/>
              <a:ext cx="4152151" cy="1993385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8783" y="1936581"/>
              <a:ext cx="4017954" cy="19156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197335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1382</TotalTime>
  <Words>731</Words>
  <Application>Microsoft Office PowerPoint</Application>
  <PresentationFormat>Panorámica</PresentationFormat>
  <Paragraphs>152</Paragraphs>
  <Slides>17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Book Antiqua</vt:lpstr>
      <vt:lpstr>Bookman Old Style</vt:lpstr>
      <vt:lpstr>Calibri</vt:lpstr>
      <vt:lpstr>Corbel</vt:lpstr>
      <vt:lpstr>Gill Sans MT</vt:lpstr>
      <vt:lpstr>Times New Roman</vt:lpstr>
      <vt:lpstr>Wingdings</vt:lpstr>
      <vt:lpstr>Base</vt:lpstr>
      <vt:lpstr>Presentación de PowerPoint</vt:lpstr>
      <vt:lpstr>Presentación de PowerPoint</vt:lpstr>
      <vt:lpstr> </vt:lpstr>
      <vt:lpstr> </vt:lpstr>
      <vt:lpstr>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Caratula diego</dc:title>
  <dc:creator>Adriana</dc:creator>
  <cp:lastModifiedBy>Adriana</cp:lastModifiedBy>
  <cp:revision>84</cp:revision>
  <dcterms:created xsi:type="dcterms:W3CDTF">2020-02-08T14:44:35Z</dcterms:created>
  <dcterms:modified xsi:type="dcterms:W3CDTF">2022-04-06T21:28:33Z</dcterms:modified>
</cp:coreProperties>
</file>