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notesMasterIdLst>
    <p:notesMasterId r:id="rId23"/>
  </p:notesMasterIdLst>
  <p:sldIdLst>
    <p:sldId id="256" r:id="rId2"/>
    <p:sldId id="259" r:id="rId3"/>
    <p:sldId id="260" r:id="rId4"/>
    <p:sldId id="261" r:id="rId5"/>
    <p:sldId id="277" r:id="rId6"/>
    <p:sldId id="265" r:id="rId7"/>
    <p:sldId id="266" r:id="rId8"/>
    <p:sldId id="278" r:id="rId9"/>
    <p:sldId id="267" r:id="rId10"/>
    <p:sldId id="268" r:id="rId11"/>
    <p:sldId id="280" r:id="rId12"/>
    <p:sldId id="287" r:id="rId13"/>
    <p:sldId id="269" r:id="rId14"/>
    <p:sldId id="281" r:id="rId15"/>
    <p:sldId id="283" r:id="rId16"/>
    <p:sldId id="284" r:id="rId17"/>
    <p:sldId id="286" r:id="rId18"/>
    <p:sldId id="274" r:id="rId19"/>
    <p:sldId id="289"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1" d="100"/>
          <a:sy n="71" d="100"/>
        </p:scale>
        <p:origin x="4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23406-554C-4819-9468-C23B5035B987}"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C"/>
        </a:p>
      </dgm:t>
    </dgm:pt>
    <dgm:pt modelId="{7A709D89-6C08-47F0-A16F-D0155FEF13E3}">
      <dgm:prSet/>
      <dgm:spPr/>
      <dgm:t>
        <a:bodyPr/>
        <a:lstStyle/>
        <a:p>
          <a:r>
            <a:rPr lang="es-EC" dirty="0"/>
            <a:t>RADIO SANTA MARÍA AM</a:t>
          </a:r>
        </a:p>
      </dgm:t>
    </dgm:pt>
    <dgm:pt modelId="{3CEB10CB-65B8-4F10-B191-A154A5BC5D96}" type="parTrans" cxnId="{137DB0B5-01E4-40DD-988B-EC7DC592E877}">
      <dgm:prSet/>
      <dgm:spPr/>
      <dgm:t>
        <a:bodyPr/>
        <a:lstStyle/>
        <a:p>
          <a:endParaRPr lang="es-EC"/>
        </a:p>
      </dgm:t>
    </dgm:pt>
    <dgm:pt modelId="{EAC71FEA-D91B-4F72-8B32-E64F3E0ED007}" type="sibTrans" cxnId="{137DB0B5-01E4-40DD-988B-EC7DC592E877}">
      <dgm:prSet/>
      <dgm:spPr/>
      <dgm:t>
        <a:bodyPr/>
        <a:lstStyle/>
        <a:p>
          <a:endParaRPr lang="es-EC"/>
        </a:p>
      </dgm:t>
    </dgm:pt>
    <dgm:pt modelId="{CA1F59FB-0573-4C04-88C3-0375BBA61E12}">
      <dgm:prSet/>
      <dgm:spPr/>
      <dgm:t>
        <a:bodyPr/>
        <a:lstStyle/>
        <a:p>
          <a:r>
            <a:rPr lang="es-EC" dirty="0"/>
            <a:t>DIRECCIÓN GENERAL</a:t>
          </a:r>
        </a:p>
      </dgm:t>
    </dgm:pt>
    <dgm:pt modelId="{E0E360DD-DA3B-4992-814A-E0586003DE4C}" type="parTrans" cxnId="{FE08A19F-5C02-4B57-B609-309A82945A68}">
      <dgm:prSet/>
      <dgm:spPr/>
      <dgm:t>
        <a:bodyPr/>
        <a:lstStyle/>
        <a:p>
          <a:endParaRPr lang="es-EC"/>
        </a:p>
      </dgm:t>
    </dgm:pt>
    <dgm:pt modelId="{817935B9-5960-48B4-9746-2441D615361B}" type="sibTrans" cxnId="{FE08A19F-5C02-4B57-B609-309A82945A68}">
      <dgm:prSet/>
      <dgm:spPr/>
      <dgm:t>
        <a:bodyPr/>
        <a:lstStyle/>
        <a:p>
          <a:endParaRPr lang="es-EC"/>
        </a:p>
      </dgm:t>
    </dgm:pt>
    <dgm:pt modelId="{AE765DFB-066E-4D82-893A-718398D20488}">
      <dgm:prSet/>
      <dgm:spPr/>
      <dgm:t>
        <a:bodyPr/>
        <a:lstStyle/>
        <a:p>
          <a:r>
            <a:rPr lang="es-EC" dirty="0"/>
            <a:t>RADIO SANTA CRUZ FM</a:t>
          </a:r>
        </a:p>
      </dgm:t>
    </dgm:pt>
    <dgm:pt modelId="{781442D8-152A-46BD-94F4-50F30405BB5F}" type="parTrans" cxnId="{4CECD817-4F11-4E5F-8465-B607B26AE23B}">
      <dgm:prSet/>
      <dgm:spPr/>
      <dgm:t>
        <a:bodyPr/>
        <a:lstStyle/>
        <a:p>
          <a:endParaRPr lang="es-EC"/>
        </a:p>
      </dgm:t>
    </dgm:pt>
    <dgm:pt modelId="{8729F2A2-4D09-4807-BCB8-B013638783CA}" type="sibTrans" cxnId="{4CECD817-4F11-4E5F-8465-B607B26AE23B}">
      <dgm:prSet/>
      <dgm:spPr/>
      <dgm:t>
        <a:bodyPr/>
        <a:lstStyle/>
        <a:p>
          <a:endParaRPr lang="es-EC"/>
        </a:p>
      </dgm:t>
    </dgm:pt>
    <dgm:pt modelId="{501DBD13-E33B-47AB-B189-C512EF726F9F}">
      <dgm:prSet/>
      <dgm:spPr/>
      <dgm:t>
        <a:bodyPr/>
        <a:lstStyle/>
        <a:p>
          <a:r>
            <a:rPr lang="es-EC" dirty="0"/>
            <a:t>DEPARTAMENTO ADMINISTRATIVO</a:t>
          </a:r>
        </a:p>
      </dgm:t>
    </dgm:pt>
    <dgm:pt modelId="{E46FAAF1-37D5-4D97-80AA-EBFD3192D055}" type="parTrans" cxnId="{0F545CC3-DE7E-4725-BD0B-4D66B12E497E}">
      <dgm:prSet/>
      <dgm:spPr/>
      <dgm:t>
        <a:bodyPr/>
        <a:lstStyle/>
        <a:p>
          <a:endParaRPr lang="es-EC"/>
        </a:p>
      </dgm:t>
    </dgm:pt>
    <dgm:pt modelId="{E42433C3-AD19-4B7E-8679-110D62EFB720}" type="sibTrans" cxnId="{0F545CC3-DE7E-4725-BD0B-4D66B12E497E}">
      <dgm:prSet/>
      <dgm:spPr/>
      <dgm:t>
        <a:bodyPr/>
        <a:lstStyle/>
        <a:p>
          <a:endParaRPr lang="es-EC"/>
        </a:p>
      </dgm:t>
    </dgm:pt>
    <dgm:pt modelId="{1382D616-D840-4A0E-9760-6B39C1A93794}">
      <dgm:prSet/>
      <dgm:spPr/>
      <dgm:t>
        <a:bodyPr/>
        <a:lstStyle/>
        <a:p>
          <a:r>
            <a:rPr lang="es-EC" dirty="0"/>
            <a:t>DEPARTAMENTO TECNICO</a:t>
          </a:r>
        </a:p>
      </dgm:t>
    </dgm:pt>
    <dgm:pt modelId="{543AA10E-F274-4EF3-80DD-35F6AA0CB870}" type="parTrans" cxnId="{B04A6673-3201-4B0F-BD85-2BFCF63F80BA}">
      <dgm:prSet/>
      <dgm:spPr/>
      <dgm:t>
        <a:bodyPr/>
        <a:lstStyle/>
        <a:p>
          <a:endParaRPr lang="es-EC"/>
        </a:p>
      </dgm:t>
    </dgm:pt>
    <dgm:pt modelId="{33D473BF-AF2E-4770-8D3A-EA8EE847CA1C}" type="sibTrans" cxnId="{B04A6673-3201-4B0F-BD85-2BFCF63F80BA}">
      <dgm:prSet/>
      <dgm:spPr/>
      <dgm:t>
        <a:bodyPr/>
        <a:lstStyle/>
        <a:p>
          <a:endParaRPr lang="es-EC"/>
        </a:p>
      </dgm:t>
    </dgm:pt>
    <dgm:pt modelId="{2B76099C-C75D-4994-81D2-ECFEE7D02E2A}">
      <dgm:prSet/>
      <dgm:spPr/>
      <dgm:t>
        <a:bodyPr/>
        <a:lstStyle/>
        <a:p>
          <a:r>
            <a:rPr lang="es-EC" dirty="0"/>
            <a:t>CONSEJO DE ADMINISTRACION SEGLAR</a:t>
          </a:r>
        </a:p>
      </dgm:t>
    </dgm:pt>
    <dgm:pt modelId="{BA2B8C1C-4628-452E-B1C9-9C2BEDC0B32D}" type="parTrans" cxnId="{9FB68E2C-1ECF-4873-B631-4717B779D678}">
      <dgm:prSet/>
      <dgm:spPr/>
      <dgm:t>
        <a:bodyPr/>
        <a:lstStyle/>
        <a:p>
          <a:endParaRPr lang="es-EC"/>
        </a:p>
      </dgm:t>
    </dgm:pt>
    <dgm:pt modelId="{6E995EA0-CCC1-4842-A32E-504E57898111}" type="sibTrans" cxnId="{9FB68E2C-1ECF-4873-B631-4717B779D678}">
      <dgm:prSet/>
      <dgm:spPr/>
      <dgm:t>
        <a:bodyPr/>
        <a:lstStyle/>
        <a:p>
          <a:endParaRPr lang="es-EC"/>
        </a:p>
      </dgm:t>
    </dgm:pt>
    <dgm:pt modelId="{EF1F478C-AC0B-45E8-9E7E-83F45D8B3D4B}">
      <dgm:prSet/>
      <dgm:spPr/>
      <dgm:t>
        <a:bodyPr/>
        <a:lstStyle/>
        <a:p>
          <a:r>
            <a:rPr lang="es-EC" dirty="0"/>
            <a:t>DEPARTAMENTO MARKETING</a:t>
          </a:r>
        </a:p>
      </dgm:t>
    </dgm:pt>
    <dgm:pt modelId="{3AD5F70E-24BB-45B9-90ED-8A18DCF88879}" type="parTrans" cxnId="{54B7578D-74F6-46BA-B606-07D7B0F7218B}">
      <dgm:prSet/>
      <dgm:spPr/>
      <dgm:t>
        <a:bodyPr/>
        <a:lstStyle/>
        <a:p>
          <a:endParaRPr lang="es-EC"/>
        </a:p>
      </dgm:t>
    </dgm:pt>
    <dgm:pt modelId="{361193AE-8F90-413B-A8D1-A253DFABFC8D}" type="sibTrans" cxnId="{54B7578D-74F6-46BA-B606-07D7B0F7218B}">
      <dgm:prSet/>
      <dgm:spPr/>
      <dgm:t>
        <a:bodyPr/>
        <a:lstStyle/>
        <a:p>
          <a:endParaRPr lang="es-EC"/>
        </a:p>
      </dgm:t>
    </dgm:pt>
    <dgm:pt modelId="{E2BBCB02-1B47-47AC-8335-F7594CCA4F2C}">
      <dgm:prSet/>
      <dgm:spPr/>
      <dgm:t>
        <a:bodyPr/>
        <a:lstStyle/>
        <a:p>
          <a:r>
            <a:rPr lang="es-EC" dirty="0"/>
            <a:t>DEPARTAMENTO PRODUCCION</a:t>
          </a:r>
        </a:p>
      </dgm:t>
    </dgm:pt>
    <dgm:pt modelId="{337C7882-22C8-4803-A254-2E2A8D0A6A25}" type="parTrans" cxnId="{2DC3328A-76AB-45F4-AC5A-2B7B3EFBD051}">
      <dgm:prSet/>
      <dgm:spPr/>
      <dgm:t>
        <a:bodyPr/>
        <a:lstStyle/>
        <a:p>
          <a:endParaRPr lang="es-EC"/>
        </a:p>
      </dgm:t>
    </dgm:pt>
    <dgm:pt modelId="{60441867-E700-4FF0-8D0F-1271184092E9}" type="sibTrans" cxnId="{2DC3328A-76AB-45F4-AC5A-2B7B3EFBD051}">
      <dgm:prSet/>
      <dgm:spPr/>
      <dgm:t>
        <a:bodyPr/>
        <a:lstStyle/>
        <a:p>
          <a:endParaRPr lang="es-EC"/>
        </a:p>
      </dgm:t>
    </dgm:pt>
    <dgm:pt modelId="{8828C99C-3C66-496A-BAFA-50D6A9E54FAE}" type="pres">
      <dgm:prSet presAssocID="{75323406-554C-4819-9468-C23B5035B987}" presName="hierChild1" presStyleCnt="0">
        <dgm:presLayoutVars>
          <dgm:chPref val="1"/>
          <dgm:dir/>
          <dgm:animOne val="branch"/>
          <dgm:animLvl val="lvl"/>
          <dgm:resizeHandles/>
        </dgm:presLayoutVars>
      </dgm:prSet>
      <dgm:spPr/>
    </dgm:pt>
    <dgm:pt modelId="{BE0DC2C3-A13D-4DAF-A028-9AD28D269A26}" type="pres">
      <dgm:prSet presAssocID="{2B76099C-C75D-4994-81D2-ECFEE7D02E2A}" presName="hierRoot1" presStyleCnt="0"/>
      <dgm:spPr/>
    </dgm:pt>
    <dgm:pt modelId="{4C167EA4-B9E5-4B3F-9D67-41FCDB38495E}" type="pres">
      <dgm:prSet presAssocID="{2B76099C-C75D-4994-81D2-ECFEE7D02E2A}" presName="composite" presStyleCnt="0"/>
      <dgm:spPr/>
    </dgm:pt>
    <dgm:pt modelId="{855365C5-64B5-48A0-AAA3-3D296FA4DE66}" type="pres">
      <dgm:prSet presAssocID="{2B76099C-C75D-4994-81D2-ECFEE7D02E2A}" presName="background" presStyleLbl="node0" presStyleIdx="0" presStyleCnt="1"/>
      <dgm:spPr/>
    </dgm:pt>
    <dgm:pt modelId="{1BC82935-FEE3-4BA6-831E-974F1BBDEDE4}" type="pres">
      <dgm:prSet presAssocID="{2B76099C-C75D-4994-81D2-ECFEE7D02E2A}" presName="text" presStyleLbl="fgAcc0" presStyleIdx="0" presStyleCnt="1" custScaleX="82807" custScaleY="25988" custLinFactNeighborX="69697" custLinFactNeighborY="-70861">
        <dgm:presLayoutVars>
          <dgm:chPref val="3"/>
        </dgm:presLayoutVars>
      </dgm:prSet>
      <dgm:spPr/>
    </dgm:pt>
    <dgm:pt modelId="{8759A1FE-032F-4F42-9930-49246F04ADC4}" type="pres">
      <dgm:prSet presAssocID="{2B76099C-C75D-4994-81D2-ECFEE7D02E2A}" presName="hierChild2" presStyleCnt="0"/>
      <dgm:spPr/>
    </dgm:pt>
    <dgm:pt modelId="{B25886D9-2A77-4AA3-944E-C6F69A0C5E99}" type="pres">
      <dgm:prSet presAssocID="{E0E360DD-DA3B-4992-814A-E0586003DE4C}" presName="Name10" presStyleLbl="parChTrans1D2" presStyleIdx="0" presStyleCnt="1"/>
      <dgm:spPr/>
    </dgm:pt>
    <dgm:pt modelId="{E72F5144-ACD1-4C93-80D5-835E6F5346BC}" type="pres">
      <dgm:prSet presAssocID="{CA1F59FB-0573-4C04-88C3-0375BBA61E12}" presName="hierRoot2" presStyleCnt="0"/>
      <dgm:spPr/>
    </dgm:pt>
    <dgm:pt modelId="{A37A6AF6-5342-4947-A27C-CA38A44F8E68}" type="pres">
      <dgm:prSet presAssocID="{CA1F59FB-0573-4C04-88C3-0375BBA61E12}" presName="composite2" presStyleCnt="0"/>
      <dgm:spPr/>
    </dgm:pt>
    <dgm:pt modelId="{6251B1D2-270F-4515-8655-1A8761E4091D}" type="pres">
      <dgm:prSet presAssocID="{CA1F59FB-0573-4C04-88C3-0375BBA61E12}" presName="background2" presStyleLbl="node2" presStyleIdx="0" presStyleCnt="1"/>
      <dgm:spPr/>
    </dgm:pt>
    <dgm:pt modelId="{D70D5161-7C10-44A2-9CF6-E0B494965D72}" type="pres">
      <dgm:prSet presAssocID="{CA1F59FB-0573-4C04-88C3-0375BBA61E12}" presName="text2" presStyleLbl="fgAcc2" presStyleIdx="0" presStyleCnt="1" custScaleX="64433" custScaleY="24095" custLinFactNeighborX="69315" custLinFactNeighborY="-28011">
        <dgm:presLayoutVars>
          <dgm:chPref val="3"/>
        </dgm:presLayoutVars>
      </dgm:prSet>
      <dgm:spPr/>
    </dgm:pt>
    <dgm:pt modelId="{87551DF6-4E55-4B8D-AE0F-1F0251C5C8D0}" type="pres">
      <dgm:prSet presAssocID="{CA1F59FB-0573-4C04-88C3-0375BBA61E12}" presName="hierChild3" presStyleCnt="0"/>
      <dgm:spPr/>
    </dgm:pt>
    <dgm:pt modelId="{94BC7330-E931-4054-9AB2-E9B405AE49FF}" type="pres">
      <dgm:prSet presAssocID="{3CEB10CB-65B8-4F10-B191-A154A5BC5D96}" presName="Name17" presStyleLbl="parChTrans1D3" presStyleIdx="0" presStyleCnt="2"/>
      <dgm:spPr/>
    </dgm:pt>
    <dgm:pt modelId="{0D3F6841-8147-40C9-8AFB-5CE9246658D7}" type="pres">
      <dgm:prSet presAssocID="{7A709D89-6C08-47F0-A16F-D0155FEF13E3}" presName="hierRoot3" presStyleCnt="0"/>
      <dgm:spPr/>
    </dgm:pt>
    <dgm:pt modelId="{76B4FB52-CA58-4686-8BA8-E959B64B271D}" type="pres">
      <dgm:prSet presAssocID="{7A709D89-6C08-47F0-A16F-D0155FEF13E3}" presName="composite3" presStyleCnt="0"/>
      <dgm:spPr/>
    </dgm:pt>
    <dgm:pt modelId="{8A3E5FF2-27CA-4D31-A45C-CA43CC2C794F}" type="pres">
      <dgm:prSet presAssocID="{7A709D89-6C08-47F0-A16F-D0155FEF13E3}" presName="background3" presStyleLbl="node3" presStyleIdx="0" presStyleCnt="2"/>
      <dgm:spPr/>
    </dgm:pt>
    <dgm:pt modelId="{DCB13148-F8A1-435F-A3D2-975A7CFB07BB}" type="pres">
      <dgm:prSet presAssocID="{7A709D89-6C08-47F0-A16F-D0155FEF13E3}" presName="text3" presStyleLbl="fgAcc3" presStyleIdx="0" presStyleCnt="2" custScaleX="50213" custScaleY="44267" custLinFactX="100000" custLinFactNeighborX="100704" custLinFactNeighborY="-48378">
        <dgm:presLayoutVars>
          <dgm:chPref val="3"/>
        </dgm:presLayoutVars>
      </dgm:prSet>
      <dgm:spPr/>
    </dgm:pt>
    <dgm:pt modelId="{1ABA7DB7-794F-4EF9-A675-7D83A43627B9}" type="pres">
      <dgm:prSet presAssocID="{7A709D89-6C08-47F0-A16F-D0155FEF13E3}" presName="hierChild4" presStyleCnt="0"/>
      <dgm:spPr/>
    </dgm:pt>
    <dgm:pt modelId="{B89F7C36-D437-4BD4-9EA0-55A4B71D1C1D}" type="pres">
      <dgm:prSet presAssocID="{781442D8-152A-46BD-94F4-50F30405BB5F}" presName="Name17" presStyleLbl="parChTrans1D3" presStyleIdx="1" presStyleCnt="2"/>
      <dgm:spPr/>
    </dgm:pt>
    <dgm:pt modelId="{32A95AF9-08A6-4EE1-A7F3-770F709C839D}" type="pres">
      <dgm:prSet presAssocID="{AE765DFB-066E-4D82-893A-718398D20488}" presName="hierRoot3" presStyleCnt="0"/>
      <dgm:spPr/>
    </dgm:pt>
    <dgm:pt modelId="{25EAD09C-CC9E-4F49-B4CE-7D9613F14619}" type="pres">
      <dgm:prSet presAssocID="{AE765DFB-066E-4D82-893A-718398D20488}" presName="composite3" presStyleCnt="0"/>
      <dgm:spPr/>
    </dgm:pt>
    <dgm:pt modelId="{4B3FA49C-DCA8-4717-A1E5-82AA51E10766}" type="pres">
      <dgm:prSet presAssocID="{AE765DFB-066E-4D82-893A-718398D20488}" presName="background3" presStyleLbl="node3" presStyleIdx="1" presStyleCnt="2"/>
      <dgm:spPr/>
    </dgm:pt>
    <dgm:pt modelId="{DD9CB71B-C87E-4D7E-8D94-2BBCADCA9ED1}" type="pres">
      <dgm:prSet presAssocID="{AE765DFB-066E-4D82-893A-718398D20488}" presName="text3" presStyleLbl="fgAcc3" presStyleIdx="1" presStyleCnt="2" custScaleX="45725" custScaleY="33842" custLinFactNeighborX="-39598" custLinFactNeighborY="-48148">
        <dgm:presLayoutVars>
          <dgm:chPref val="3"/>
        </dgm:presLayoutVars>
      </dgm:prSet>
      <dgm:spPr/>
    </dgm:pt>
    <dgm:pt modelId="{842B088A-8798-42AC-B3A1-CC8F3FA2E877}" type="pres">
      <dgm:prSet presAssocID="{AE765DFB-066E-4D82-893A-718398D20488}" presName="hierChild4" presStyleCnt="0"/>
      <dgm:spPr/>
    </dgm:pt>
    <dgm:pt modelId="{AF6F4753-0F1C-46F6-8E61-A9CBB6FEC8E0}" type="pres">
      <dgm:prSet presAssocID="{E46FAAF1-37D5-4D97-80AA-EBFD3192D055}" presName="Name23" presStyleLbl="parChTrans1D4" presStyleIdx="0" presStyleCnt="4"/>
      <dgm:spPr/>
    </dgm:pt>
    <dgm:pt modelId="{48798232-F1E8-4202-937C-CC33A87B63FC}" type="pres">
      <dgm:prSet presAssocID="{501DBD13-E33B-47AB-B189-C512EF726F9F}" presName="hierRoot4" presStyleCnt="0"/>
      <dgm:spPr/>
    </dgm:pt>
    <dgm:pt modelId="{9216D62A-5883-44BB-872A-E4732D034206}" type="pres">
      <dgm:prSet presAssocID="{501DBD13-E33B-47AB-B189-C512EF726F9F}" presName="composite4" presStyleCnt="0"/>
      <dgm:spPr/>
    </dgm:pt>
    <dgm:pt modelId="{75D030DA-9546-4DDB-80D7-D02271156A11}" type="pres">
      <dgm:prSet presAssocID="{501DBD13-E33B-47AB-B189-C512EF726F9F}" presName="background4" presStyleLbl="node4" presStyleIdx="0" presStyleCnt="4"/>
      <dgm:spPr/>
    </dgm:pt>
    <dgm:pt modelId="{60B3B927-F3EA-44EE-A994-5ECD03D38384}" type="pres">
      <dgm:prSet presAssocID="{501DBD13-E33B-47AB-B189-C512EF726F9F}" presName="text4" presStyleLbl="fgAcc4" presStyleIdx="0" presStyleCnt="4" custScaleX="69707" custScaleY="56372" custLinFactNeighborX="-53230" custLinFactNeighborY="-30575">
        <dgm:presLayoutVars>
          <dgm:chPref val="3"/>
        </dgm:presLayoutVars>
      </dgm:prSet>
      <dgm:spPr/>
    </dgm:pt>
    <dgm:pt modelId="{F6CFE854-89A8-4C56-B5E3-3C187E9F2F05}" type="pres">
      <dgm:prSet presAssocID="{501DBD13-E33B-47AB-B189-C512EF726F9F}" presName="hierChild5" presStyleCnt="0"/>
      <dgm:spPr/>
    </dgm:pt>
    <dgm:pt modelId="{7BB6D097-FFA2-4653-BA37-86239E7EB695}" type="pres">
      <dgm:prSet presAssocID="{3AD5F70E-24BB-45B9-90ED-8A18DCF88879}" presName="Name23" presStyleLbl="parChTrans1D4" presStyleIdx="1" presStyleCnt="4"/>
      <dgm:spPr/>
    </dgm:pt>
    <dgm:pt modelId="{7E3987A5-7691-44E7-80DD-23033B2A6A32}" type="pres">
      <dgm:prSet presAssocID="{EF1F478C-AC0B-45E8-9E7E-83F45D8B3D4B}" presName="hierRoot4" presStyleCnt="0"/>
      <dgm:spPr/>
    </dgm:pt>
    <dgm:pt modelId="{D140CD00-FFB7-41F8-904D-0EF061029637}" type="pres">
      <dgm:prSet presAssocID="{EF1F478C-AC0B-45E8-9E7E-83F45D8B3D4B}" presName="composite4" presStyleCnt="0"/>
      <dgm:spPr/>
    </dgm:pt>
    <dgm:pt modelId="{191B6E89-5B11-4B79-9EF2-BDF1A7659819}" type="pres">
      <dgm:prSet presAssocID="{EF1F478C-AC0B-45E8-9E7E-83F45D8B3D4B}" presName="background4" presStyleLbl="node4" presStyleIdx="1" presStyleCnt="4"/>
      <dgm:spPr/>
    </dgm:pt>
    <dgm:pt modelId="{0EFA69E9-A9CC-4C74-B1FD-35248CD0B935}" type="pres">
      <dgm:prSet presAssocID="{EF1F478C-AC0B-45E8-9E7E-83F45D8B3D4B}" presName="text4" presStyleLbl="fgAcc4" presStyleIdx="1" presStyleCnt="4" custScaleX="62252" custScaleY="56372" custLinFactNeighborX="-39827" custLinFactNeighborY="-30931">
        <dgm:presLayoutVars>
          <dgm:chPref val="3"/>
        </dgm:presLayoutVars>
      </dgm:prSet>
      <dgm:spPr/>
    </dgm:pt>
    <dgm:pt modelId="{8D618D43-2032-40A0-9A41-118810311CF3}" type="pres">
      <dgm:prSet presAssocID="{EF1F478C-AC0B-45E8-9E7E-83F45D8B3D4B}" presName="hierChild5" presStyleCnt="0"/>
      <dgm:spPr/>
    </dgm:pt>
    <dgm:pt modelId="{B002065D-6006-4D2B-AAA4-E896E750C840}" type="pres">
      <dgm:prSet presAssocID="{337C7882-22C8-4803-A254-2E2A8D0A6A25}" presName="Name23" presStyleLbl="parChTrans1D4" presStyleIdx="2" presStyleCnt="4"/>
      <dgm:spPr/>
    </dgm:pt>
    <dgm:pt modelId="{1E3C5AC5-ADFB-4D12-86F1-240A85A773F7}" type="pres">
      <dgm:prSet presAssocID="{E2BBCB02-1B47-47AC-8335-F7594CCA4F2C}" presName="hierRoot4" presStyleCnt="0"/>
      <dgm:spPr/>
    </dgm:pt>
    <dgm:pt modelId="{3F60C8A8-A64C-4AE2-BDE5-DAEF271D2DF2}" type="pres">
      <dgm:prSet presAssocID="{E2BBCB02-1B47-47AC-8335-F7594CCA4F2C}" presName="composite4" presStyleCnt="0"/>
      <dgm:spPr/>
    </dgm:pt>
    <dgm:pt modelId="{3064EAB3-6F20-4C20-8821-30930652F07B}" type="pres">
      <dgm:prSet presAssocID="{E2BBCB02-1B47-47AC-8335-F7594CCA4F2C}" presName="background4" presStyleLbl="node4" presStyleIdx="2" presStyleCnt="4"/>
      <dgm:spPr/>
    </dgm:pt>
    <dgm:pt modelId="{C8FA92DF-C628-466A-A010-3A724A1D47AF}" type="pres">
      <dgm:prSet presAssocID="{E2BBCB02-1B47-47AC-8335-F7594CCA4F2C}" presName="text4" presStyleLbl="fgAcc4" presStyleIdx="2" presStyleCnt="4" custScaleX="62775" custScaleY="56372" custLinFactNeighborX="-28777" custLinFactNeighborY="-29873">
        <dgm:presLayoutVars>
          <dgm:chPref val="3"/>
        </dgm:presLayoutVars>
      </dgm:prSet>
      <dgm:spPr/>
    </dgm:pt>
    <dgm:pt modelId="{242A9375-2EF2-494C-A7F3-C02EF93344D9}" type="pres">
      <dgm:prSet presAssocID="{E2BBCB02-1B47-47AC-8335-F7594CCA4F2C}" presName="hierChild5" presStyleCnt="0"/>
      <dgm:spPr/>
    </dgm:pt>
    <dgm:pt modelId="{F58237C2-3CBC-4A18-9796-3AECA8E189E5}" type="pres">
      <dgm:prSet presAssocID="{543AA10E-F274-4EF3-80DD-35F6AA0CB870}" presName="Name23" presStyleLbl="parChTrans1D4" presStyleIdx="3" presStyleCnt="4"/>
      <dgm:spPr/>
    </dgm:pt>
    <dgm:pt modelId="{426FF829-CAEB-445C-9E95-13DB3C0AFC1D}" type="pres">
      <dgm:prSet presAssocID="{1382D616-D840-4A0E-9760-6B39C1A93794}" presName="hierRoot4" presStyleCnt="0"/>
      <dgm:spPr/>
    </dgm:pt>
    <dgm:pt modelId="{D96DF9E4-0144-4571-9554-6B5B92DF8538}" type="pres">
      <dgm:prSet presAssocID="{1382D616-D840-4A0E-9760-6B39C1A93794}" presName="composite4" presStyleCnt="0"/>
      <dgm:spPr/>
    </dgm:pt>
    <dgm:pt modelId="{48452A1C-4DC9-4FB6-BD05-534CAAFF40E4}" type="pres">
      <dgm:prSet presAssocID="{1382D616-D840-4A0E-9760-6B39C1A93794}" presName="background4" presStyleLbl="node4" presStyleIdx="3" presStyleCnt="4"/>
      <dgm:spPr/>
    </dgm:pt>
    <dgm:pt modelId="{C7CC746C-00B3-46FB-AE01-FA07F0E6AEF5}" type="pres">
      <dgm:prSet presAssocID="{1382D616-D840-4A0E-9760-6B39C1A93794}" presName="text4" presStyleLbl="fgAcc4" presStyleIdx="3" presStyleCnt="4" custScaleX="63940" custScaleY="46587" custLinFactNeighborX="-28206" custLinFactNeighborY="-30633">
        <dgm:presLayoutVars>
          <dgm:chPref val="3"/>
        </dgm:presLayoutVars>
      </dgm:prSet>
      <dgm:spPr/>
    </dgm:pt>
    <dgm:pt modelId="{DF12255F-411B-4EEF-A905-2A5E89275CA3}" type="pres">
      <dgm:prSet presAssocID="{1382D616-D840-4A0E-9760-6B39C1A93794}" presName="hierChild5" presStyleCnt="0"/>
      <dgm:spPr/>
    </dgm:pt>
  </dgm:ptLst>
  <dgm:cxnLst>
    <dgm:cxn modelId="{A9F9810A-3FB2-42D7-97AD-9771BDFF693A}" type="presOf" srcId="{7A709D89-6C08-47F0-A16F-D0155FEF13E3}" destId="{DCB13148-F8A1-435F-A3D2-975A7CFB07BB}" srcOrd="0" destOrd="0" presId="urn:microsoft.com/office/officeart/2005/8/layout/hierarchy1"/>
    <dgm:cxn modelId="{4CECD817-4F11-4E5F-8465-B607B26AE23B}" srcId="{CA1F59FB-0573-4C04-88C3-0375BBA61E12}" destId="{AE765DFB-066E-4D82-893A-718398D20488}" srcOrd="1" destOrd="0" parTransId="{781442D8-152A-46BD-94F4-50F30405BB5F}" sibTransId="{8729F2A2-4D09-4807-BCB8-B013638783CA}"/>
    <dgm:cxn modelId="{A8EF672A-BD99-4AE1-96CC-DFDAD7989A7D}" type="presOf" srcId="{E2BBCB02-1B47-47AC-8335-F7594CCA4F2C}" destId="{C8FA92DF-C628-466A-A010-3A724A1D47AF}" srcOrd="0" destOrd="0" presId="urn:microsoft.com/office/officeart/2005/8/layout/hierarchy1"/>
    <dgm:cxn modelId="{9FB68E2C-1ECF-4873-B631-4717B779D678}" srcId="{75323406-554C-4819-9468-C23B5035B987}" destId="{2B76099C-C75D-4994-81D2-ECFEE7D02E2A}" srcOrd="0" destOrd="0" parTransId="{BA2B8C1C-4628-452E-B1C9-9C2BEDC0B32D}" sibTransId="{6E995EA0-CCC1-4842-A32E-504E57898111}"/>
    <dgm:cxn modelId="{AC50CB32-D8F1-4187-937E-DEB79D876B1B}" type="presOf" srcId="{E46FAAF1-37D5-4D97-80AA-EBFD3192D055}" destId="{AF6F4753-0F1C-46F6-8E61-A9CBB6FEC8E0}" srcOrd="0" destOrd="0" presId="urn:microsoft.com/office/officeart/2005/8/layout/hierarchy1"/>
    <dgm:cxn modelId="{DC66134C-DC06-4307-953A-5207A261CF2F}" type="presOf" srcId="{3AD5F70E-24BB-45B9-90ED-8A18DCF88879}" destId="{7BB6D097-FFA2-4653-BA37-86239E7EB695}" srcOrd="0" destOrd="0" presId="urn:microsoft.com/office/officeart/2005/8/layout/hierarchy1"/>
    <dgm:cxn modelId="{B04A6673-3201-4B0F-BD85-2BFCF63F80BA}" srcId="{AE765DFB-066E-4D82-893A-718398D20488}" destId="{1382D616-D840-4A0E-9760-6B39C1A93794}" srcOrd="3" destOrd="0" parTransId="{543AA10E-F274-4EF3-80DD-35F6AA0CB870}" sibTransId="{33D473BF-AF2E-4770-8D3A-EA8EE847CA1C}"/>
    <dgm:cxn modelId="{637E1C7F-62BE-4873-A194-F306CCD888F5}" type="presOf" srcId="{75323406-554C-4819-9468-C23B5035B987}" destId="{8828C99C-3C66-496A-BAFA-50D6A9E54FAE}" srcOrd="0" destOrd="0" presId="urn:microsoft.com/office/officeart/2005/8/layout/hierarchy1"/>
    <dgm:cxn modelId="{BD463B87-B625-4684-9530-D69642CCC86E}" type="presOf" srcId="{EF1F478C-AC0B-45E8-9E7E-83F45D8B3D4B}" destId="{0EFA69E9-A9CC-4C74-B1FD-35248CD0B935}" srcOrd="0" destOrd="0" presId="urn:microsoft.com/office/officeart/2005/8/layout/hierarchy1"/>
    <dgm:cxn modelId="{535D2389-8614-4652-8D84-32FFFC63771B}" type="presOf" srcId="{1382D616-D840-4A0E-9760-6B39C1A93794}" destId="{C7CC746C-00B3-46FB-AE01-FA07F0E6AEF5}" srcOrd="0" destOrd="0" presId="urn:microsoft.com/office/officeart/2005/8/layout/hierarchy1"/>
    <dgm:cxn modelId="{2DC3328A-76AB-45F4-AC5A-2B7B3EFBD051}" srcId="{AE765DFB-066E-4D82-893A-718398D20488}" destId="{E2BBCB02-1B47-47AC-8335-F7594CCA4F2C}" srcOrd="2" destOrd="0" parTransId="{337C7882-22C8-4803-A254-2E2A8D0A6A25}" sibTransId="{60441867-E700-4FF0-8D0F-1271184092E9}"/>
    <dgm:cxn modelId="{54B7578D-74F6-46BA-B606-07D7B0F7218B}" srcId="{AE765DFB-066E-4D82-893A-718398D20488}" destId="{EF1F478C-AC0B-45E8-9E7E-83F45D8B3D4B}" srcOrd="1" destOrd="0" parTransId="{3AD5F70E-24BB-45B9-90ED-8A18DCF88879}" sibTransId="{361193AE-8F90-413B-A8D1-A253DFABFC8D}"/>
    <dgm:cxn modelId="{04CAC692-1435-4652-AA88-70E821D0A715}" type="presOf" srcId="{781442D8-152A-46BD-94F4-50F30405BB5F}" destId="{B89F7C36-D437-4BD4-9EA0-55A4B71D1C1D}" srcOrd="0" destOrd="0" presId="urn:microsoft.com/office/officeart/2005/8/layout/hierarchy1"/>
    <dgm:cxn modelId="{FE08A19F-5C02-4B57-B609-309A82945A68}" srcId="{2B76099C-C75D-4994-81D2-ECFEE7D02E2A}" destId="{CA1F59FB-0573-4C04-88C3-0375BBA61E12}" srcOrd="0" destOrd="0" parTransId="{E0E360DD-DA3B-4992-814A-E0586003DE4C}" sibTransId="{817935B9-5960-48B4-9746-2441D615361B}"/>
    <dgm:cxn modelId="{D55F7AA0-94A2-44F1-AA99-E2A656AA341D}" type="presOf" srcId="{337C7882-22C8-4803-A254-2E2A8D0A6A25}" destId="{B002065D-6006-4D2B-AAA4-E896E750C840}" srcOrd="0" destOrd="0" presId="urn:microsoft.com/office/officeart/2005/8/layout/hierarchy1"/>
    <dgm:cxn modelId="{46353AAB-32B8-408F-97F2-E03F5F022CE8}" type="presOf" srcId="{501DBD13-E33B-47AB-B189-C512EF726F9F}" destId="{60B3B927-F3EA-44EE-A994-5ECD03D38384}" srcOrd="0" destOrd="0" presId="urn:microsoft.com/office/officeart/2005/8/layout/hierarchy1"/>
    <dgm:cxn modelId="{9CD873B1-A1FA-4F45-9836-4EBE2EBCC39B}" type="presOf" srcId="{CA1F59FB-0573-4C04-88C3-0375BBA61E12}" destId="{D70D5161-7C10-44A2-9CF6-E0B494965D72}" srcOrd="0" destOrd="0" presId="urn:microsoft.com/office/officeart/2005/8/layout/hierarchy1"/>
    <dgm:cxn modelId="{0C3EAEB3-346D-4327-A8F3-50E2F66B1AE8}" type="presOf" srcId="{AE765DFB-066E-4D82-893A-718398D20488}" destId="{DD9CB71B-C87E-4D7E-8D94-2BBCADCA9ED1}" srcOrd="0" destOrd="0" presId="urn:microsoft.com/office/officeart/2005/8/layout/hierarchy1"/>
    <dgm:cxn modelId="{4856D6B3-B6C5-455C-AC59-C236748FAC3E}" type="presOf" srcId="{3CEB10CB-65B8-4F10-B191-A154A5BC5D96}" destId="{94BC7330-E931-4054-9AB2-E9B405AE49FF}" srcOrd="0" destOrd="0" presId="urn:microsoft.com/office/officeart/2005/8/layout/hierarchy1"/>
    <dgm:cxn modelId="{137DB0B5-01E4-40DD-988B-EC7DC592E877}" srcId="{CA1F59FB-0573-4C04-88C3-0375BBA61E12}" destId="{7A709D89-6C08-47F0-A16F-D0155FEF13E3}" srcOrd="0" destOrd="0" parTransId="{3CEB10CB-65B8-4F10-B191-A154A5BC5D96}" sibTransId="{EAC71FEA-D91B-4F72-8B32-E64F3E0ED007}"/>
    <dgm:cxn modelId="{0F545CC3-DE7E-4725-BD0B-4D66B12E497E}" srcId="{AE765DFB-066E-4D82-893A-718398D20488}" destId="{501DBD13-E33B-47AB-B189-C512EF726F9F}" srcOrd="0" destOrd="0" parTransId="{E46FAAF1-37D5-4D97-80AA-EBFD3192D055}" sibTransId="{E42433C3-AD19-4B7E-8679-110D62EFB720}"/>
    <dgm:cxn modelId="{D01381CF-CE73-4160-A920-D59DA639F9CA}" type="presOf" srcId="{2B76099C-C75D-4994-81D2-ECFEE7D02E2A}" destId="{1BC82935-FEE3-4BA6-831E-974F1BBDEDE4}" srcOrd="0" destOrd="0" presId="urn:microsoft.com/office/officeart/2005/8/layout/hierarchy1"/>
    <dgm:cxn modelId="{690A43D6-0D1F-4A4C-96E1-4649871EABE8}" type="presOf" srcId="{543AA10E-F274-4EF3-80DD-35F6AA0CB870}" destId="{F58237C2-3CBC-4A18-9796-3AECA8E189E5}" srcOrd="0" destOrd="0" presId="urn:microsoft.com/office/officeart/2005/8/layout/hierarchy1"/>
    <dgm:cxn modelId="{F13A01E3-107D-495A-8F38-D1DF917CA63D}" type="presOf" srcId="{E0E360DD-DA3B-4992-814A-E0586003DE4C}" destId="{B25886D9-2A77-4AA3-944E-C6F69A0C5E99}" srcOrd="0" destOrd="0" presId="urn:microsoft.com/office/officeart/2005/8/layout/hierarchy1"/>
    <dgm:cxn modelId="{AC13371B-EE09-4669-80E3-5E457ED6981C}" type="presParOf" srcId="{8828C99C-3C66-496A-BAFA-50D6A9E54FAE}" destId="{BE0DC2C3-A13D-4DAF-A028-9AD28D269A26}" srcOrd="0" destOrd="0" presId="urn:microsoft.com/office/officeart/2005/8/layout/hierarchy1"/>
    <dgm:cxn modelId="{E03CA9D5-02DB-47D3-A29B-E5E61817BEF0}" type="presParOf" srcId="{BE0DC2C3-A13D-4DAF-A028-9AD28D269A26}" destId="{4C167EA4-B9E5-4B3F-9D67-41FCDB38495E}" srcOrd="0" destOrd="0" presId="urn:microsoft.com/office/officeart/2005/8/layout/hierarchy1"/>
    <dgm:cxn modelId="{F1A483A8-8AED-4E89-AD01-5E3F7176ABD9}" type="presParOf" srcId="{4C167EA4-B9E5-4B3F-9D67-41FCDB38495E}" destId="{855365C5-64B5-48A0-AAA3-3D296FA4DE66}" srcOrd="0" destOrd="0" presId="urn:microsoft.com/office/officeart/2005/8/layout/hierarchy1"/>
    <dgm:cxn modelId="{50FF3180-D7AE-44EE-B6A5-75E072D27C45}" type="presParOf" srcId="{4C167EA4-B9E5-4B3F-9D67-41FCDB38495E}" destId="{1BC82935-FEE3-4BA6-831E-974F1BBDEDE4}" srcOrd="1" destOrd="0" presId="urn:microsoft.com/office/officeart/2005/8/layout/hierarchy1"/>
    <dgm:cxn modelId="{154CE1ED-BE0D-49CC-9113-1DDF3019374E}" type="presParOf" srcId="{BE0DC2C3-A13D-4DAF-A028-9AD28D269A26}" destId="{8759A1FE-032F-4F42-9930-49246F04ADC4}" srcOrd="1" destOrd="0" presId="urn:microsoft.com/office/officeart/2005/8/layout/hierarchy1"/>
    <dgm:cxn modelId="{44DE330C-1EBD-4CD2-A89B-13156232F47A}" type="presParOf" srcId="{8759A1FE-032F-4F42-9930-49246F04ADC4}" destId="{B25886D9-2A77-4AA3-944E-C6F69A0C5E99}" srcOrd="0" destOrd="0" presId="urn:microsoft.com/office/officeart/2005/8/layout/hierarchy1"/>
    <dgm:cxn modelId="{77D8EB31-DACB-40E6-86FE-855EE574865E}" type="presParOf" srcId="{8759A1FE-032F-4F42-9930-49246F04ADC4}" destId="{E72F5144-ACD1-4C93-80D5-835E6F5346BC}" srcOrd="1" destOrd="0" presId="urn:microsoft.com/office/officeart/2005/8/layout/hierarchy1"/>
    <dgm:cxn modelId="{EF8A3EB9-0B5E-4BA2-A329-C0F6EAC9F944}" type="presParOf" srcId="{E72F5144-ACD1-4C93-80D5-835E6F5346BC}" destId="{A37A6AF6-5342-4947-A27C-CA38A44F8E68}" srcOrd="0" destOrd="0" presId="urn:microsoft.com/office/officeart/2005/8/layout/hierarchy1"/>
    <dgm:cxn modelId="{71775D7F-CB91-4227-81BF-FD602A36C14B}" type="presParOf" srcId="{A37A6AF6-5342-4947-A27C-CA38A44F8E68}" destId="{6251B1D2-270F-4515-8655-1A8761E4091D}" srcOrd="0" destOrd="0" presId="urn:microsoft.com/office/officeart/2005/8/layout/hierarchy1"/>
    <dgm:cxn modelId="{AB76F3EC-78C6-4892-AFB0-19AB9815C0B7}" type="presParOf" srcId="{A37A6AF6-5342-4947-A27C-CA38A44F8E68}" destId="{D70D5161-7C10-44A2-9CF6-E0B494965D72}" srcOrd="1" destOrd="0" presId="urn:microsoft.com/office/officeart/2005/8/layout/hierarchy1"/>
    <dgm:cxn modelId="{F5418E26-2754-48CE-BEE0-6B13D16CA5A3}" type="presParOf" srcId="{E72F5144-ACD1-4C93-80D5-835E6F5346BC}" destId="{87551DF6-4E55-4B8D-AE0F-1F0251C5C8D0}" srcOrd="1" destOrd="0" presId="urn:microsoft.com/office/officeart/2005/8/layout/hierarchy1"/>
    <dgm:cxn modelId="{FFD2A942-6952-4D11-9BA4-333D73ED69A2}" type="presParOf" srcId="{87551DF6-4E55-4B8D-AE0F-1F0251C5C8D0}" destId="{94BC7330-E931-4054-9AB2-E9B405AE49FF}" srcOrd="0" destOrd="0" presId="urn:microsoft.com/office/officeart/2005/8/layout/hierarchy1"/>
    <dgm:cxn modelId="{31C511E3-11F5-4A6E-AC8F-0C5110803CE5}" type="presParOf" srcId="{87551DF6-4E55-4B8D-AE0F-1F0251C5C8D0}" destId="{0D3F6841-8147-40C9-8AFB-5CE9246658D7}" srcOrd="1" destOrd="0" presId="urn:microsoft.com/office/officeart/2005/8/layout/hierarchy1"/>
    <dgm:cxn modelId="{A61EEBDA-084C-4A29-B149-8E713C15A932}" type="presParOf" srcId="{0D3F6841-8147-40C9-8AFB-5CE9246658D7}" destId="{76B4FB52-CA58-4686-8BA8-E959B64B271D}" srcOrd="0" destOrd="0" presId="urn:microsoft.com/office/officeart/2005/8/layout/hierarchy1"/>
    <dgm:cxn modelId="{3B51749F-5514-4F46-B230-7736AC33C787}" type="presParOf" srcId="{76B4FB52-CA58-4686-8BA8-E959B64B271D}" destId="{8A3E5FF2-27CA-4D31-A45C-CA43CC2C794F}" srcOrd="0" destOrd="0" presId="urn:microsoft.com/office/officeart/2005/8/layout/hierarchy1"/>
    <dgm:cxn modelId="{92731CB8-4434-42C4-BB19-3BF782D88C86}" type="presParOf" srcId="{76B4FB52-CA58-4686-8BA8-E959B64B271D}" destId="{DCB13148-F8A1-435F-A3D2-975A7CFB07BB}" srcOrd="1" destOrd="0" presId="urn:microsoft.com/office/officeart/2005/8/layout/hierarchy1"/>
    <dgm:cxn modelId="{42D0AD9F-B785-47DB-B94E-01ED715BED39}" type="presParOf" srcId="{0D3F6841-8147-40C9-8AFB-5CE9246658D7}" destId="{1ABA7DB7-794F-4EF9-A675-7D83A43627B9}" srcOrd="1" destOrd="0" presId="urn:microsoft.com/office/officeart/2005/8/layout/hierarchy1"/>
    <dgm:cxn modelId="{E76CF7E8-D6EF-4799-B659-8CED73F84C7B}" type="presParOf" srcId="{87551DF6-4E55-4B8D-AE0F-1F0251C5C8D0}" destId="{B89F7C36-D437-4BD4-9EA0-55A4B71D1C1D}" srcOrd="2" destOrd="0" presId="urn:microsoft.com/office/officeart/2005/8/layout/hierarchy1"/>
    <dgm:cxn modelId="{B6B6B9A0-C421-4F42-84E2-896F0BA0507F}" type="presParOf" srcId="{87551DF6-4E55-4B8D-AE0F-1F0251C5C8D0}" destId="{32A95AF9-08A6-4EE1-A7F3-770F709C839D}" srcOrd="3" destOrd="0" presId="urn:microsoft.com/office/officeart/2005/8/layout/hierarchy1"/>
    <dgm:cxn modelId="{4395B71E-AA96-4752-B70E-BE0D068EAF1D}" type="presParOf" srcId="{32A95AF9-08A6-4EE1-A7F3-770F709C839D}" destId="{25EAD09C-CC9E-4F49-B4CE-7D9613F14619}" srcOrd="0" destOrd="0" presId="urn:microsoft.com/office/officeart/2005/8/layout/hierarchy1"/>
    <dgm:cxn modelId="{72201504-81F6-494D-B22F-575FE0D13C69}" type="presParOf" srcId="{25EAD09C-CC9E-4F49-B4CE-7D9613F14619}" destId="{4B3FA49C-DCA8-4717-A1E5-82AA51E10766}" srcOrd="0" destOrd="0" presId="urn:microsoft.com/office/officeart/2005/8/layout/hierarchy1"/>
    <dgm:cxn modelId="{8AD0B41F-CA0B-4736-9184-16AE16C27375}" type="presParOf" srcId="{25EAD09C-CC9E-4F49-B4CE-7D9613F14619}" destId="{DD9CB71B-C87E-4D7E-8D94-2BBCADCA9ED1}" srcOrd="1" destOrd="0" presId="urn:microsoft.com/office/officeart/2005/8/layout/hierarchy1"/>
    <dgm:cxn modelId="{EB8A4E5A-C1BA-4AFB-A907-BB12070391B9}" type="presParOf" srcId="{32A95AF9-08A6-4EE1-A7F3-770F709C839D}" destId="{842B088A-8798-42AC-B3A1-CC8F3FA2E877}" srcOrd="1" destOrd="0" presId="urn:microsoft.com/office/officeart/2005/8/layout/hierarchy1"/>
    <dgm:cxn modelId="{EB4B9E67-5FD3-4683-96A7-14A011E4710E}" type="presParOf" srcId="{842B088A-8798-42AC-B3A1-CC8F3FA2E877}" destId="{AF6F4753-0F1C-46F6-8E61-A9CBB6FEC8E0}" srcOrd="0" destOrd="0" presId="urn:microsoft.com/office/officeart/2005/8/layout/hierarchy1"/>
    <dgm:cxn modelId="{8B144272-80B5-44C7-B926-294E179BC863}" type="presParOf" srcId="{842B088A-8798-42AC-B3A1-CC8F3FA2E877}" destId="{48798232-F1E8-4202-937C-CC33A87B63FC}" srcOrd="1" destOrd="0" presId="urn:microsoft.com/office/officeart/2005/8/layout/hierarchy1"/>
    <dgm:cxn modelId="{0BDB2C79-877A-46BC-B5FD-6907ACB574AC}" type="presParOf" srcId="{48798232-F1E8-4202-937C-CC33A87B63FC}" destId="{9216D62A-5883-44BB-872A-E4732D034206}" srcOrd="0" destOrd="0" presId="urn:microsoft.com/office/officeart/2005/8/layout/hierarchy1"/>
    <dgm:cxn modelId="{CDBB9013-8B13-4360-920B-9AC692BC5A68}" type="presParOf" srcId="{9216D62A-5883-44BB-872A-E4732D034206}" destId="{75D030DA-9546-4DDB-80D7-D02271156A11}" srcOrd="0" destOrd="0" presId="urn:microsoft.com/office/officeart/2005/8/layout/hierarchy1"/>
    <dgm:cxn modelId="{46E5B83C-6F40-42C9-8571-B2D4B5A6EBFB}" type="presParOf" srcId="{9216D62A-5883-44BB-872A-E4732D034206}" destId="{60B3B927-F3EA-44EE-A994-5ECD03D38384}" srcOrd="1" destOrd="0" presId="urn:microsoft.com/office/officeart/2005/8/layout/hierarchy1"/>
    <dgm:cxn modelId="{8C796159-345B-4F62-AC8A-1264345AE79D}" type="presParOf" srcId="{48798232-F1E8-4202-937C-CC33A87B63FC}" destId="{F6CFE854-89A8-4C56-B5E3-3C187E9F2F05}" srcOrd="1" destOrd="0" presId="urn:microsoft.com/office/officeart/2005/8/layout/hierarchy1"/>
    <dgm:cxn modelId="{6A3B27D8-6A97-42F2-A396-0158788C6732}" type="presParOf" srcId="{842B088A-8798-42AC-B3A1-CC8F3FA2E877}" destId="{7BB6D097-FFA2-4653-BA37-86239E7EB695}" srcOrd="2" destOrd="0" presId="urn:microsoft.com/office/officeart/2005/8/layout/hierarchy1"/>
    <dgm:cxn modelId="{36B8FA76-F584-4983-A5DC-524A215B3C8C}" type="presParOf" srcId="{842B088A-8798-42AC-B3A1-CC8F3FA2E877}" destId="{7E3987A5-7691-44E7-80DD-23033B2A6A32}" srcOrd="3" destOrd="0" presId="urn:microsoft.com/office/officeart/2005/8/layout/hierarchy1"/>
    <dgm:cxn modelId="{D500BDA1-2F50-4DDF-AC77-5563B5A20F03}" type="presParOf" srcId="{7E3987A5-7691-44E7-80DD-23033B2A6A32}" destId="{D140CD00-FFB7-41F8-904D-0EF061029637}" srcOrd="0" destOrd="0" presId="urn:microsoft.com/office/officeart/2005/8/layout/hierarchy1"/>
    <dgm:cxn modelId="{046EEF42-E305-4C78-B76A-EEAC32A5D1E9}" type="presParOf" srcId="{D140CD00-FFB7-41F8-904D-0EF061029637}" destId="{191B6E89-5B11-4B79-9EF2-BDF1A7659819}" srcOrd="0" destOrd="0" presId="urn:microsoft.com/office/officeart/2005/8/layout/hierarchy1"/>
    <dgm:cxn modelId="{61AFD80B-3353-407D-88E4-E6E6C7A7255A}" type="presParOf" srcId="{D140CD00-FFB7-41F8-904D-0EF061029637}" destId="{0EFA69E9-A9CC-4C74-B1FD-35248CD0B935}" srcOrd="1" destOrd="0" presId="urn:microsoft.com/office/officeart/2005/8/layout/hierarchy1"/>
    <dgm:cxn modelId="{8B98B72E-6BF5-4C1C-B665-4A7A1EC56ADB}" type="presParOf" srcId="{7E3987A5-7691-44E7-80DD-23033B2A6A32}" destId="{8D618D43-2032-40A0-9A41-118810311CF3}" srcOrd="1" destOrd="0" presId="urn:microsoft.com/office/officeart/2005/8/layout/hierarchy1"/>
    <dgm:cxn modelId="{4FE0D31C-4B51-4E75-A56D-68FC7D928BAB}" type="presParOf" srcId="{842B088A-8798-42AC-B3A1-CC8F3FA2E877}" destId="{B002065D-6006-4D2B-AAA4-E896E750C840}" srcOrd="4" destOrd="0" presId="urn:microsoft.com/office/officeart/2005/8/layout/hierarchy1"/>
    <dgm:cxn modelId="{546A2DE8-503C-441F-9386-506CA89AEC50}" type="presParOf" srcId="{842B088A-8798-42AC-B3A1-CC8F3FA2E877}" destId="{1E3C5AC5-ADFB-4D12-86F1-240A85A773F7}" srcOrd="5" destOrd="0" presId="urn:microsoft.com/office/officeart/2005/8/layout/hierarchy1"/>
    <dgm:cxn modelId="{696EFA7C-59C7-4468-9C6F-3B13B06BF1B9}" type="presParOf" srcId="{1E3C5AC5-ADFB-4D12-86F1-240A85A773F7}" destId="{3F60C8A8-A64C-4AE2-BDE5-DAEF271D2DF2}" srcOrd="0" destOrd="0" presId="urn:microsoft.com/office/officeart/2005/8/layout/hierarchy1"/>
    <dgm:cxn modelId="{204A7E45-0388-4E51-902E-8608C133EDAE}" type="presParOf" srcId="{3F60C8A8-A64C-4AE2-BDE5-DAEF271D2DF2}" destId="{3064EAB3-6F20-4C20-8821-30930652F07B}" srcOrd="0" destOrd="0" presId="urn:microsoft.com/office/officeart/2005/8/layout/hierarchy1"/>
    <dgm:cxn modelId="{AA809D55-7C55-4FEA-8623-F9CB6B920EC2}" type="presParOf" srcId="{3F60C8A8-A64C-4AE2-BDE5-DAEF271D2DF2}" destId="{C8FA92DF-C628-466A-A010-3A724A1D47AF}" srcOrd="1" destOrd="0" presId="urn:microsoft.com/office/officeart/2005/8/layout/hierarchy1"/>
    <dgm:cxn modelId="{D24E4C73-8E72-4A98-B347-E450E9579D2A}" type="presParOf" srcId="{1E3C5AC5-ADFB-4D12-86F1-240A85A773F7}" destId="{242A9375-2EF2-494C-A7F3-C02EF93344D9}" srcOrd="1" destOrd="0" presId="urn:microsoft.com/office/officeart/2005/8/layout/hierarchy1"/>
    <dgm:cxn modelId="{82BF6942-1340-49AC-BE44-E7713AB1CE63}" type="presParOf" srcId="{842B088A-8798-42AC-B3A1-CC8F3FA2E877}" destId="{F58237C2-3CBC-4A18-9796-3AECA8E189E5}" srcOrd="6" destOrd="0" presId="urn:microsoft.com/office/officeart/2005/8/layout/hierarchy1"/>
    <dgm:cxn modelId="{FC7CE0ED-0781-40F2-AB0D-BC0484835F49}" type="presParOf" srcId="{842B088A-8798-42AC-B3A1-CC8F3FA2E877}" destId="{426FF829-CAEB-445C-9E95-13DB3C0AFC1D}" srcOrd="7" destOrd="0" presId="urn:microsoft.com/office/officeart/2005/8/layout/hierarchy1"/>
    <dgm:cxn modelId="{DE9FC120-5A8F-4DDD-A381-589CB207034D}" type="presParOf" srcId="{426FF829-CAEB-445C-9E95-13DB3C0AFC1D}" destId="{D96DF9E4-0144-4571-9554-6B5B92DF8538}" srcOrd="0" destOrd="0" presId="urn:microsoft.com/office/officeart/2005/8/layout/hierarchy1"/>
    <dgm:cxn modelId="{82105A60-0B12-4B19-9330-F0F99507A9D1}" type="presParOf" srcId="{D96DF9E4-0144-4571-9554-6B5B92DF8538}" destId="{48452A1C-4DC9-4FB6-BD05-534CAAFF40E4}" srcOrd="0" destOrd="0" presId="urn:microsoft.com/office/officeart/2005/8/layout/hierarchy1"/>
    <dgm:cxn modelId="{B80FB038-8CF9-4AB9-B8B0-4143CBD063A0}" type="presParOf" srcId="{D96DF9E4-0144-4571-9554-6B5B92DF8538}" destId="{C7CC746C-00B3-46FB-AE01-FA07F0E6AEF5}" srcOrd="1" destOrd="0" presId="urn:microsoft.com/office/officeart/2005/8/layout/hierarchy1"/>
    <dgm:cxn modelId="{898F2F94-F2F3-4D4F-AC42-5844CF913124}" type="presParOf" srcId="{426FF829-CAEB-445C-9E95-13DB3C0AFC1D}" destId="{DF12255F-411B-4EEF-A905-2A5E89275C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D8261-CFA4-476E-A453-DB9505A6171F}" type="doc">
      <dgm:prSet loTypeId="urn:microsoft.com/office/officeart/2005/8/layout/vList6" loCatId="list" qsTypeId="urn:microsoft.com/office/officeart/2005/8/quickstyle/simple2" qsCatId="simple" csTypeId="urn:microsoft.com/office/officeart/2005/8/colors/colorful1" csCatId="colorful" phldr="1"/>
      <dgm:spPr/>
      <dgm:t>
        <a:bodyPr/>
        <a:lstStyle/>
        <a:p>
          <a:endParaRPr lang="es-EC"/>
        </a:p>
      </dgm:t>
    </dgm:pt>
    <dgm:pt modelId="{12D7CB16-543A-4945-AEA3-153C9D2A92F7}">
      <dgm:prSet phldrT="[Texto]" custT="1"/>
      <dgm:spPr/>
      <dgm:t>
        <a:bodyPr/>
        <a:lstStyle/>
        <a:p>
          <a:r>
            <a:rPr lang="es-EC" sz="1600" dirty="0">
              <a:latin typeface="Bookman Old Style" panose="02050604050505020204" pitchFamily="18" charset="0"/>
            </a:rPr>
            <a:t>SRI</a:t>
          </a:r>
        </a:p>
      </dgm:t>
    </dgm:pt>
    <dgm:pt modelId="{C6EC78E7-6459-4772-9981-F4FBFB306A33}" type="parTrans" cxnId="{00834F1B-F759-4D95-8F73-3928FC06A64D}">
      <dgm:prSet/>
      <dgm:spPr/>
      <dgm:t>
        <a:bodyPr/>
        <a:lstStyle/>
        <a:p>
          <a:endParaRPr lang="es-EC" sz="2000">
            <a:latin typeface="Bookman Old Style" panose="02050604050505020204" pitchFamily="18" charset="0"/>
          </a:endParaRPr>
        </a:p>
      </dgm:t>
    </dgm:pt>
    <dgm:pt modelId="{8A29609E-D666-4DEF-AF57-BC36B362FE3E}" type="sibTrans" cxnId="{00834F1B-F759-4D95-8F73-3928FC06A64D}">
      <dgm:prSet/>
      <dgm:spPr/>
      <dgm:t>
        <a:bodyPr/>
        <a:lstStyle/>
        <a:p>
          <a:endParaRPr lang="es-EC" sz="2000">
            <a:latin typeface="Bookman Old Style" panose="02050604050505020204" pitchFamily="18" charset="0"/>
          </a:endParaRPr>
        </a:p>
      </dgm:t>
    </dgm:pt>
    <dgm:pt modelId="{E4D4BFD4-79A7-4741-B734-040175C11793}">
      <dgm:prSet phldrT="[Texto]" custT="1"/>
      <dgm:spPr/>
      <dgm:t>
        <a:bodyPr/>
        <a:lstStyle/>
        <a:p>
          <a:r>
            <a:rPr lang="es-EC" sz="1600" dirty="0">
              <a:latin typeface="Bookman Old Style" panose="02050604050505020204" pitchFamily="18" charset="0"/>
            </a:rPr>
            <a:t>IESS</a:t>
          </a:r>
        </a:p>
      </dgm:t>
    </dgm:pt>
    <dgm:pt modelId="{7185648B-0052-44B5-860F-596CFA3886A6}" type="parTrans" cxnId="{BB7E7BE8-D577-4DE6-939E-DBEE5FD77299}">
      <dgm:prSet/>
      <dgm:spPr/>
      <dgm:t>
        <a:bodyPr/>
        <a:lstStyle/>
        <a:p>
          <a:endParaRPr lang="es-EC" sz="2000">
            <a:latin typeface="Bookman Old Style" panose="02050604050505020204" pitchFamily="18" charset="0"/>
          </a:endParaRPr>
        </a:p>
      </dgm:t>
    </dgm:pt>
    <dgm:pt modelId="{690204BA-0C1F-4DCA-A10B-4E7334C177D0}" type="sibTrans" cxnId="{BB7E7BE8-D577-4DE6-939E-DBEE5FD77299}">
      <dgm:prSet/>
      <dgm:spPr/>
      <dgm:t>
        <a:bodyPr/>
        <a:lstStyle/>
        <a:p>
          <a:endParaRPr lang="es-EC" sz="2000">
            <a:latin typeface="Bookman Old Style" panose="02050604050505020204" pitchFamily="18" charset="0"/>
          </a:endParaRPr>
        </a:p>
      </dgm:t>
    </dgm:pt>
    <dgm:pt modelId="{F03C75D7-483C-4221-BEAB-658696039037}">
      <dgm:prSet phldrT="[Texto]" custT="1"/>
      <dgm:spPr/>
      <dgm:t>
        <a:bodyPr/>
        <a:lstStyle/>
        <a:p>
          <a:r>
            <a:rPr lang="es-EC" sz="1600" dirty="0">
              <a:latin typeface="Bookman Old Style" panose="02050604050505020204" pitchFamily="18" charset="0"/>
            </a:rPr>
            <a:t>MDT</a:t>
          </a:r>
        </a:p>
      </dgm:t>
    </dgm:pt>
    <dgm:pt modelId="{ED497326-B845-4D68-B9CD-B050EF90D0B6}" type="parTrans" cxnId="{00E83590-2C47-4B6A-AA3D-365AB7245D58}">
      <dgm:prSet/>
      <dgm:spPr/>
      <dgm:t>
        <a:bodyPr/>
        <a:lstStyle/>
        <a:p>
          <a:endParaRPr lang="es-EC" sz="2000">
            <a:latin typeface="Bookman Old Style" panose="02050604050505020204" pitchFamily="18" charset="0"/>
          </a:endParaRPr>
        </a:p>
      </dgm:t>
    </dgm:pt>
    <dgm:pt modelId="{D0913BE9-9E08-4BB3-8E22-8756BFC4078A}" type="sibTrans" cxnId="{00E83590-2C47-4B6A-AA3D-365AB7245D58}">
      <dgm:prSet/>
      <dgm:spPr/>
      <dgm:t>
        <a:bodyPr/>
        <a:lstStyle/>
        <a:p>
          <a:endParaRPr lang="es-EC" sz="2000">
            <a:latin typeface="Bookman Old Style" panose="02050604050505020204" pitchFamily="18" charset="0"/>
          </a:endParaRPr>
        </a:p>
      </dgm:t>
    </dgm:pt>
    <dgm:pt modelId="{9F62504A-3A01-4E8C-A599-10846C959DBD}">
      <dgm:prSet phldrT="[Texto]" custT="1"/>
      <dgm:spPr/>
      <dgm:t>
        <a:bodyPr/>
        <a:lstStyle/>
        <a:p>
          <a:r>
            <a:rPr lang="es-EC" sz="1600" dirty="0">
              <a:latin typeface="Bookman Old Style" panose="02050604050505020204" pitchFamily="18" charset="0"/>
            </a:rPr>
            <a:t>SOPROFON </a:t>
          </a:r>
        </a:p>
      </dgm:t>
    </dgm:pt>
    <dgm:pt modelId="{EDCDBD7E-A44B-4A1B-A2E3-FAFE0786EA5D}" type="parTrans" cxnId="{EF956C94-2580-4243-B09F-666DC6AEA74A}">
      <dgm:prSet/>
      <dgm:spPr/>
      <dgm:t>
        <a:bodyPr/>
        <a:lstStyle/>
        <a:p>
          <a:endParaRPr lang="es-EC" sz="2000">
            <a:latin typeface="Bookman Old Style" panose="02050604050505020204" pitchFamily="18" charset="0"/>
          </a:endParaRPr>
        </a:p>
      </dgm:t>
    </dgm:pt>
    <dgm:pt modelId="{F84A7597-F409-413B-984C-4D8931E192E2}" type="sibTrans" cxnId="{EF956C94-2580-4243-B09F-666DC6AEA74A}">
      <dgm:prSet/>
      <dgm:spPr/>
      <dgm:t>
        <a:bodyPr/>
        <a:lstStyle/>
        <a:p>
          <a:endParaRPr lang="es-EC" sz="2000">
            <a:latin typeface="Bookman Old Style" panose="02050604050505020204" pitchFamily="18" charset="0"/>
          </a:endParaRPr>
        </a:p>
      </dgm:t>
    </dgm:pt>
    <dgm:pt modelId="{9DD2EF73-8005-4DDE-B6CC-4C4957B0A91A}">
      <dgm:prSet phldrT="[Texto]" custT="1"/>
      <dgm:spPr/>
      <dgm:t>
        <a:bodyPr/>
        <a:lstStyle/>
        <a:p>
          <a:r>
            <a:rPr lang="es-EC" sz="1600" dirty="0">
              <a:latin typeface="Bookman Old Style" panose="02050604050505020204" pitchFamily="18" charset="0"/>
            </a:rPr>
            <a:t>PM </a:t>
          </a:r>
        </a:p>
      </dgm:t>
    </dgm:pt>
    <dgm:pt modelId="{75C66B6D-1E71-4E16-88EB-F36907577566}" type="parTrans" cxnId="{48C909E5-4A97-455E-884B-AA132ADAAF29}">
      <dgm:prSet/>
      <dgm:spPr/>
      <dgm:t>
        <a:bodyPr/>
        <a:lstStyle/>
        <a:p>
          <a:endParaRPr lang="es-EC" sz="2000">
            <a:latin typeface="Bookman Old Style" panose="02050604050505020204" pitchFamily="18" charset="0"/>
          </a:endParaRPr>
        </a:p>
      </dgm:t>
    </dgm:pt>
    <dgm:pt modelId="{2343FBB4-E77F-4C0C-BE51-AA487718C717}" type="sibTrans" cxnId="{48C909E5-4A97-455E-884B-AA132ADAAF29}">
      <dgm:prSet/>
      <dgm:spPr/>
      <dgm:t>
        <a:bodyPr/>
        <a:lstStyle/>
        <a:p>
          <a:endParaRPr lang="es-EC" sz="2000">
            <a:latin typeface="Bookman Old Style" panose="02050604050505020204" pitchFamily="18" charset="0"/>
          </a:endParaRPr>
        </a:p>
      </dgm:t>
    </dgm:pt>
    <dgm:pt modelId="{911FA2F2-F3AB-45DB-B03F-AB89F044F556}">
      <dgm:prSet phldrT="[Texto]" custT="1"/>
      <dgm:spPr/>
      <dgm:t>
        <a:bodyPr/>
        <a:lstStyle/>
        <a:p>
          <a:r>
            <a:rPr lang="es-EC" sz="1600" dirty="0">
              <a:latin typeface="Bookman Old Style" panose="02050604050505020204" pitchFamily="18" charset="0"/>
            </a:rPr>
            <a:t>SAYCE </a:t>
          </a:r>
        </a:p>
      </dgm:t>
    </dgm:pt>
    <dgm:pt modelId="{BAECAD75-0ECB-4F15-833C-B514E53F0744}" type="parTrans" cxnId="{BB286593-8187-437A-B5A4-78B9BE5BF340}">
      <dgm:prSet/>
      <dgm:spPr/>
      <dgm:t>
        <a:bodyPr/>
        <a:lstStyle/>
        <a:p>
          <a:endParaRPr lang="es-EC" sz="2000">
            <a:latin typeface="Bookman Old Style" panose="02050604050505020204" pitchFamily="18" charset="0"/>
          </a:endParaRPr>
        </a:p>
      </dgm:t>
    </dgm:pt>
    <dgm:pt modelId="{EB3B5799-AAD2-47F2-9AC5-168DBDE16017}" type="sibTrans" cxnId="{BB286593-8187-437A-B5A4-78B9BE5BF340}">
      <dgm:prSet/>
      <dgm:spPr/>
      <dgm:t>
        <a:bodyPr/>
        <a:lstStyle/>
        <a:p>
          <a:endParaRPr lang="es-EC" sz="2000">
            <a:latin typeface="Bookman Old Style" panose="02050604050505020204" pitchFamily="18" charset="0"/>
          </a:endParaRPr>
        </a:p>
      </dgm:t>
    </dgm:pt>
    <dgm:pt modelId="{B6FEDE8F-934F-44B1-8889-B653C7D468B3}">
      <dgm:prSet phldrT="[Texto]" custT="1"/>
      <dgm:spPr/>
      <dgm:t>
        <a:bodyPr/>
        <a:lstStyle/>
        <a:p>
          <a:r>
            <a:rPr lang="es-EC" sz="1600" dirty="0" err="1">
              <a:latin typeface="Bookman Old Style" panose="02050604050505020204" pitchFamily="18" charset="0"/>
            </a:rPr>
            <a:t>arcotel</a:t>
          </a:r>
          <a:r>
            <a:rPr lang="es-EC" sz="1600" dirty="0">
              <a:latin typeface="Bookman Old Style" panose="02050604050505020204" pitchFamily="18" charset="0"/>
            </a:rPr>
            <a:t> </a:t>
          </a:r>
        </a:p>
      </dgm:t>
    </dgm:pt>
    <dgm:pt modelId="{4F85C653-1796-464B-84F1-B5338968E693}" type="parTrans" cxnId="{3826757F-EC2D-4402-9E2D-AC2B34AF9E6E}">
      <dgm:prSet/>
      <dgm:spPr/>
      <dgm:t>
        <a:bodyPr/>
        <a:lstStyle/>
        <a:p>
          <a:endParaRPr lang="es-EC" sz="2000">
            <a:latin typeface="Bookman Old Style" panose="02050604050505020204" pitchFamily="18" charset="0"/>
          </a:endParaRPr>
        </a:p>
      </dgm:t>
    </dgm:pt>
    <dgm:pt modelId="{5A4251F0-552E-40B2-8BBA-C2A819AE2B73}" type="sibTrans" cxnId="{3826757F-EC2D-4402-9E2D-AC2B34AF9E6E}">
      <dgm:prSet/>
      <dgm:spPr/>
      <dgm:t>
        <a:bodyPr/>
        <a:lstStyle/>
        <a:p>
          <a:endParaRPr lang="es-EC" sz="2000">
            <a:latin typeface="Bookman Old Style" panose="02050604050505020204" pitchFamily="18" charset="0"/>
          </a:endParaRPr>
        </a:p>
      </dgm:t>
    </dgm:pt>
    <dgm:pt modelId="{0213F2A0-74E5-44E2-8A8F-345EB53809F2}">
      <dgm:prSet custT="1"/>
      <dgm:spPr/>
      <dgm:t>
        <a:bodyPr/>
        <a:lstStyle/>
        <a:p>
          <a:r>
            <a:rPr lang="es-EC" sz="1200" dirty="0">
              <a:latin typeface="Bookman Old Style" panose="02050604050505020204" pitchFamily="18" charset="0"/>
            </a:rPr>
            <a:t>INSTITUTO ECUATORIANO DE SEGURIDAD SOCIAL</a:t>
          </a:r>
        </a:p>
      </dgm:t>
    </dgm:pt>
    <dgm:pt modelId="{1EB555AC-D25F-418C-9E04-EA9940A4BF6C}" type="parTrans" cxnId="{FEE971CF-C395-4396-A4E7-6DA89B359FD6}">
      <dgm:prSet/>
      <dgm:spPr/>
      <dgm:t>
        <a:bodyPr/>
        <a:lstStyle/>
        <a:p>
          <a:endParaRPr lang="es-EC" sz="2000">
            <a:latin typeface="Bookman Old Style" panose="02050604050505020204" pitchFamily="18" charset="0"/>
          </a:endParaRPr>
        </a:p>
      </dgm:t>
    </dgm:pt>
    <dgm:pt modelId="{5FAF1AD8-6B5C-4FB3-9771-8E26BDE155CC}" type="sibTrans" cxnId="{FEE971CF-C395-4396-A4E7-6DA89B359FD6}">
      <dgm:prSet/>
      <dgm:spPr/>
      <dgm:t>
        <a:bodyPr/>
        <a:lstStyle/>
        <a:p>
          <a:endParaRPr lang="es-EC" sz="2000">
            <a:latin typeface="Bookman Old Style" panose="02050604050505020204" pitchFamily="18" charset="0"/>
          </a:endParaRPr>
        </a:p>
      </dgm:t>
    </dgm:pt>
    <dgm:pt modelId="{5B1F850C-524C-4B5B-992D-60AFB003B3F1}">
      <dgm:prSet custT="1"/>
      <dgm:spPr/>
      <dgm:t>
        <a:bodyPr/>
        <a:lstStyle/>
        <a:p>
          <a:r>
            <a:rPr lang="es-EC" sz="1200" dirty="0">
              <a:latin typeface="Bookman Old Style" panose="02050604050505020204" pitchFamily="18" charset="0"/>
            </a:rPr>
            <a:t>MINISTERIO DE TRABAJO 	</a:t>
          </a:r>
        </a:p>
      </dgm:t>
    </dgm:pt>
    <dgm:pt modelId="{6A0C3B77-D0ED-4CBC-86AD-D9A0394C0D7D}" type="parTrans" cxnId="{5B975B2E-CD90-4CB0-8099-449DCCDAF8B3}">
      <dgm:prSet/>
      <dgm:spPr/>
      <dgm:t>
        <a:bodyPr/>
        <a:lstStyle/>
        <a:p>
          <a:endParaRPr lang="es-EC" sz="2000">
            <a:latin typeface="Bookman Old Style" panose="02050604050505020204" pitchFamily="18" charset="0"/>
          </a:endParaRPr>
        </a:p>
      </dgm:t>
    </dgm:pt>
    <dgm:pt modelId="{12E29BA4-7FEB-45A8-AB3C-80B991E23913}" type="sibTrans" cxnId="{5B975B2E-CD90-4CB0-8099-449DCCDAF8B3}">
      <dgm:prSet/>
      <dgm:spPr/>
      <dgm:t>
        <a:bodyPr/>
        <a:lstStyle/>
        <a:p>
          <a:endParaRPr lang="es-EC" sz="2000">
            <a:latin typeface="Bookman Old Style" panose="02050604050505020204" pitchFamily="18" charset="0"/>
          </a:endParaRPr>
        </a:p>
      </dgm:t>
    </dgm:pt>
    <dgm:pt modelId="{C5897ADC-7AEE-4C73-AF6B-133BC71EAFA6}">
      <dgm:prSet custT="1"/>
      <dgm:spPr/>
      <dgm:t>
        <a:bodyPr/>
        <a:lstStyle/>
        <a:p>
          <a:r>
            <a:rPr lang="es-EC" sz="1200" dirty="0">
              <a:latin typeface="Bookman Old Style" panose="02050604050505020204" pitchFamily="18" charset="0"/>
            </a:rPr>
            <a:t>SOCIEDAD DE PRODUCTORES DE FONOGRAMA</a:t>
          </a:r>
        </a:p>
      </dgm:t>
    </dgm:pt>
    <dgm:pt modelId="{3E4BD462-2B87-4CED-9CEB-EB1EFD5002DD}" type="parTrans" cxnId="{B4E99280-7B0F-4E9D-B8D0-59B09C5464B1}">
      <dgm:prSet/>
      <dgm:spPr/>
      <dgm:t>
        <a:bodyPr/>
        <a:lstStyle/>
        <a:p>
          <a:endParaRPr lang="es-EC" sz="2000">
            <a:latin typeface="Bookman Old Style" panose="02050604050505020204" pitchFamily="18" charset="0"/>
          </a:endParaRPr>
        </a:p>
      </dgm:t>
    </dgm:pt>
    <dgm:pt modelId="{7B6F9BAF-C1AC-4542-9FB7-D826B034E175}" type="sibTrans" cxnId="{B4E99280-7B0F-4E9D-B8D0-59B09C5464B1}">
      <dgm:prSet/>
      <dgm:spPr/>
      <dgm:t>
        <a:bodyPr/>
        <a:lstStyle/>
        <a:p>
          <a:endParaRPr lang="es-EC" sz="2000">
            <a:latin typeface="Bookman Old Style" panose="02050604050505020204" pitchFamily="18" charset="0"/>
          </a:endParaRPr>
        </a:p>
      </dgm:t>
    </dgm:pt>
    <dgm:pt modelId="{7766F792-4633-4C01-B2AF-1CEB3A4E3A45}">
      <dgm:prSet custT="1"/>
      <dgm:spPr/>
      <dgm:t>
        <a:bodyPr/>
        <a:lstStyle/>
        <a:p>
          <a:r>
            <a:rPr lang="es-EC" sz="1200" dirty="0">
              <a:latin typeface="Bookman Old Style" panose="02050604050505020204" pitchFamily="18" charset="0"/>
            </a:rPr>
            <a:t>PATENTE MUNICIPAL 2022</a:t>
          </a:r>
        </a:p>
      </dgm:t>
    </dgm:pt>
    <dgm:pt modelId="{A7DED866-CC84-4A9A-BDDB-C7F0FDF86748}" type="parTrans" cxnId="{C9EC25B3-3889-42D5-8B40-27472AEE4233}">
      <dgm:prSet/>
      <dgm:spPr/>
      <dgm:t>
        <a:bodyPr/>
        <a:lstStyle/>
        <a:p>
          <a:endParaRPr lang="es-EC" sz="2000">
            <a:latin typeface="Bookman Old Style" panose="02050604050505020204" pitchFamily="18" charset="0"/>
          </a:endParaRPr>
        </a:p>
      </dgm:t>
    </dgm:pt>
    <dgm:pt modelId="{9C19EFE3-8769-4C49-AC57-6C6351A52523}" type="sibTrans" cxnId="{C9EC25B3-3889-42D5-8B40-27472AEE4233}">
      <dgm:prSet/>
      <dgm:spPr/>
      <dgm:t>
        <a:bodyPr/>
        <a:lstStyle/>
        <a:p>
          <a:endParaRPr lang="es-EC" sz="2000">
            <a:latin typeface="Bookman Old Style" panose="02050604050505020204" pitchFamily="18" charset="0"/>
          </a:endParaRPr>
        </a:p>
      </dgm:t>
    </dgm:pt>
    <dgm:pt modelId="{138E231B-7F40-4ED6-9587-168FBD93DC9E}">
      <dgm:prSet custT="1"/>
      <dgm:spPr/>
      <dgm:t>
        <a:bodyPr/>
        <a:lstStyle/>
        <a:p>
          <a:r>
            <a:rPr lang="es-EC" sz="1200" dirty="0">
              <a:latin typeface="Bookman Old Style" panose="02050604050505020204" pitchFamily="18" charset="0"/>
            </a:rPr>
            <a:t>SOCIEDAD GENERAL DE AUTORES Y COMPOSITORES ECUATORIANOS</a:t>
          </a:r>
        </a:p>
      </dgm:t>
    </dgm:pt>
    <dgm:pt modelId="{4DF7CEE5-ADF5-488E-A4CB-9A23AF489D9E}" type="parTrans" cxnId="{673E4149-0995-48AE-B2F7-259511FC0248}">
      <dgm:prSet/>
      <dgm:spPr/>
      <dgm:t>
        <a:bodyPr/>
        <a:lstStyle/>
        <a:p>
          <a:endParaRPr lang="es-EC" sz="2000">
            <a:latin typeface="Bookman Old Style" panose="02050604050505020204" pitchFamily="18" charset="0"/>
          </a:endParaRPr>
        </a:p>
      </dgm:t>
    </dgm:pt>
    <dgm:pt modelId="{B6C16B6F-CD3E-455F-B666-1D704071FC74}" type="sibTrans" cxnId="{673E4149-0995-48AE-B2F7-259511FC0248}">
      <dgm:prSet/>
      <dgm:spPr/>
      <dgm:t>
        <a:bodyPr/>
        <a:lstStyle/>
        <a:p>
          <a:endParaRPr lang="es-EC" sz="2000">
            <a:latin typeface="Bookman Old Style" panose="02050604050505020204" pitchFamily="18" charset="0"/>
          </a:endParaRPr>
        </a:p>
      </dgm:t>
    </dgm:pt>
    <dgm:pt modelId="{F89B236A-45C9-4AB6-A387-44D9E3567C2B}">
      <dgm:prSet custT="1"/>
      <dgm:spPr/>
      <dgm:t>
        <a:bodyPr/>
        <a:lstStyle/>
        <a:p>
          <a:r>
            <a:rPr lang="es-EC" sz="1200" dirty="0">
              <a:latin typeface="Bookman Old Style" panose="02050604050505020204" pitchFamily="18" charset="0"/>
            </a:rPr>
            <a:t>AGENCIA DE REGULACIÓN Y CONTROL DE LAS TELECOMUNICACIONES </a:t>
          </a:r>
        </a:p>
      </dgm:t>
    </dgm:pt>
    <dgm:pt modelId="{5D1C35A5-132D-460F-B448-D74BA7E1893F}" type="parTrans" cxnId="{DAF08864-1A72-4FC1-9EBA-84FE9772B076}">
      <dgm:prSet/>
      <dgm:spPr/>
      <dgm:t>
        <a:bodyPr/>
        <a:lstStyle/>
        <a:p>
          <a:endParaRPr lang="es-EC" sz="2000">
            <a:latin typeface="Bookman Old Style" panose="02050604050505020204" pitchFamily="18" charset="0"/>
          </a:endParaRPr>
        </a:p>
      </dgm:t>
    </dgm:pt>
    <dgm:pt modelId="{64580828-9141-4128-B4E7-24EBF84B0008}" type="sibTrans" cxnId="{DAF08864-1A72-4FC1-9EBA-84FE9772B076}">
      <dgm:prSet/>
      <dgm:spPr/>
      <dgm:t>
        <a:bodyPr/>
        <a:lstStyle/>
        <a:p>
          <a:endParaRPr lang="es-EC" sz="2000">
            <a:latin typeface="Bookman Old Style" panose="02050604050505020204" pitchFamily="18" charset="0"/>
          </a:endParaRPr>
        </a:p>
      </dgm:t>
    </dgm:pt>
    <dgm:pt modelId="{83B34343-E371-4593-B403-CD5B64BEB0BF}">
      <dgm:prSet custT="1"/>
      <dgm:spPr/>
      <dgm:t>
        <a:bodyPr/>
        <a:lstStyle/>
        <a:p>
          <a:r>
            <a:rPr lang="es-EC" sz="1200" dirty="0">
              <a:latin typeface="Bookman Old Style" panose="02050604050505020204" pitchFamily="18" charset="0"/>
            </a:rPr>
            <a:t>SERVICIO DE RENTAS INTERNAS </a:t>
          </a:r>
        </a:p>
      </dgm:t>
    </dgm:pt>
    <dgm:pt modelId="{1A17EE72-D8BC-4B70-A1B1-90B0617DBDBB}" type="sibTrans" cxnId="{0C6E151E-40EC-4651-8290-BC0F21ED1DC9}">
      <dgm:prSet/>
      <dgm:spPr/>
      <dgm:t>
        <a:bodyPr/>
        <a:lstStyle/>
        <a:p>
          <a:endParaRPr lang="es-EC" sz="2000">
            <a:latin typeface="Bookman Old Style" panose="02050604050505020204" pitchFamily="18" charset="0"/>
          </a:endParaRPr>
        </a:p>
      </dgm:t>
    </dgm:pt>
    <dgm:pt modelId="{88E31535-777A-454A-8966-AC5F274D1819}" type="parTrans" cxnId="{0C6E151E-40EC-4651-8290-BC0F21ED1DC9}">
      <dgm:prSet/>
      <dgm:spPr/>
      <dgm:t>
        <a:bodyPr/>
        <a:lstStyle/>
        <a:p>
          <a:endParaRPr lang="es-EC" sz="2000">
            <a:latin typeface="Bookman Old Style" panose="02050604050505020204" pitchFamily="18" charset="0"/>
          </a:endParaRPr>
        </a:p>
      </dgm:t>
    </dgm:pt>
    <dgm:pt modelId="{06C45C8D-A974-46DA-9068-73D627F0DA4D}" type="pres">
      <dgm:prSet presAssocID="{2DBD8261-CFA4-476E-A453-DB9505A6171F}" presName="Name0" presStyleCnt="0">
        <dgm:presLayoutVars>
          <dgm:dir/>
          <dgm:animLvl val="lvl"/>
          <dgm:resizeHandles/>
        </dgm:presLayoutVars>
      </dgm:prSet>
      <dgm:spPr/>
    </dgm:pt>
    <dgm:pt modelId="{ED39AD2F-318D-4D0B-BF8F-D2C06F09E2E6}" type="pres">
      <dgm:prSet presAssocID="{12D7CB16-543A-4945-AEA3-153C9D2A92F7}" presName="linNode" presStyleCnt="0"/>
      <dgm:spPr/>
    </dgm:pt>
    <dgm:pt modelId="{B303B2ED-B961-411E-8EF8-55698DD8545B}" type="pres">
      <dgm:prSet presAssocID="{12D7CB16-543A-4945-AEA3-153C9D2A92F7}" presName="parentShp" presStyleLbl="node1" presStyleIdx="0" presStyleCnt="7">
        <dgm:presLayoutVars>
          <dgm:bulletEnabled val="1"/>
        </dgm:presLayoutVars>
      </dgm:prSet>
      <dgm:spPr/>
    </dgm:pt>
    <dgm:pt modelId="{1E5A639C-C2D5-4638-A798-7FECC202EDA3}" type="pres">
      <dgm:prSet presAssocID="{12D7CB16-543A-4945-AEA3-153C9D2A92F7}" presName="childShp" presStyleLbl="bgAccFollowNode1" presStyleIdx="0" presStyleCnt="7">
        <dgm:presLayoutVars>
          <dgm:bulletEnabled val="1"/>
        </dgm:presLayoutVars>
      </dgm:prSet>
      <dgm:spPr/>
    </dgm:pt>
    <dgm:pt modelId="{9C3D8930-1912-419B-A9C6-BBB6C48B3E01}" type="pres">
      <dgm:prSet presAssocID="{8A29609E-D666-4DEF-AF57-BC36B362FE3E}" presName="spacing" presStyleCnt="0"/>
      <dgm:spPr/>
    </dgm:pt>
    <dgm:pt modelId="{7B666D48-EB90-4DC1-88A5-8DF8334CE22A}" type="pres">
      <dgm:prSet presAssocID="{E4D4BFD4-79A7-4741-B734-040175C11793}" presName="linNode" presStyleCnt="0"/>
      <dgm:spPr/>
    </dgm:pt>
    <dgm:pt modelId="{793EB7AA-07BB-4A7E-84CB-7E3359851C60}" type="pres">
      <dgm:prSet presAssocID="{E4D4BFD4-79A7-4741-B734-040175C11793}" presName="parentShp" presStyleLbl="node1" presStyleIdx="1" presStyleCnt="7">
        <dgm:presLayoutVars>
          <dgm:bulletEnabled val="1"/>
        </dgm:presLayoutVars>
      </dgm:prSet>
      <dgm:spPr/>
    </dgm:pt>
    <dgm:pt modelId="{E1A9B6F9-70BC-4F1F-AD9F-5F8FBB1FB374}" type="pres">
      <dgm:prSet presAssocID="{E4D4BFD4-79A7-4741-B734-040175C11793}" presName="childShp" presStyleLbl="bgAccFollowNode1" presStyleIdx="1" presStyleCnt="7">
        <dgm:presLayoutVars>
          <dgm:bulletEnabled val="1"/>
        </dgm:presLayoutVars>
      </dgm:prSet>
      <dgm:spPr/>
    </dgm:pt>
    <dgm:pt modelId="{CF4C9807-9906-475B-9472-44DF80ADBBA1}" type="pres">
      <dgm:prSet presAssocID="{690204BA-0C1F-4DCA-A10B-4E7334C177D0}" presName="spacing" presStyleCnt="0"/>
      <dgm:spPr/>
    </dgm:pt>
    <dgm:pt modelId="{BBB3E4B9-FE7A-478D-8C5A-095724E6DA6B}" type="pres">
      <dgm:prSet presAssocID="{F03C75D7-483C-4221-BEAB-658696039037}" presName="linNode" presStyleCnt="0"/>
      <dgm:spPr/>
    </dgm:pt>
    <dgm:pt modelId="{F6A26937-4B2F-47C5-A0C4-AF6FAE175CFF}" type="pres">
      <dgm:prSet presAssocID="{F03C75D7-483C-4221-BEAB-658696039037}" presName="parentShp" presStyleLbl="node1" presStyleIdx="2" presStyleCnt="7">
        <dgm:presLayoutVars>
          <dgm:bulletEnabled val="1"/>
        </dgm:presLayoutVars>
      </dgm:prSet>
      <dgm:spPr/>
    </dgm:pt>
    <dgm:pt modelId="{776DA4B5-0F68-4440-8CE3-155F18458712}" type="pres">
      <dgm:prSet presAssocID="{F03C75D7-483C-4221-BEAB-658696039037}" presName="childShp" presStyleLbl="bgAccFollowNode1" presStyleIdx="2" presStyleCnt="7">
        <dgm:presLayoutVars>
          <dgm:bulletEnabled val="1"/>
        </dgm:presLayoutVars>
      </dgm:prSet>
      <dgm:spPr/>
    </dgm:pt>
    <dgm:pt modelId="{4EEA2C61-DB75-44F1-BB95-94499D12DE00}" type="pres">
      <dgm:prSet presAssocID="{D0913BE9-9E08-4BB3-8E22-8756BFC4078A}" presName="spacing" presStyleCnt="0"/>
      <dgm:spPr/>
    </dgm:pt>
    <dgm:pt modelId="{5E6CF317-D653-4F84-B2E7-6CD62791748B}" type="pres">
      <dgm:prSet presAssocID="{9F62504A-3A01-4E8C-A599-10846C959DBD}" presName="linNode" presStyleCnt="0"/>
      <dgm:spPr/>
    </dgm:pt>
    <dgm:pt modelId="{233D44A0-F9CB-42DE-B8D8-02456836B844}" type="pres">
      <dgm:prSet presAssocID="{9F62504A-3A01-4E8C-A599-10846C959DBD}" presName="parentShp" presStyleLbl="node1" presStyleIdx="3" presStyleCnt="7">
        <dgm:presLayoutVars>
          <dgm:bulletEnabled val="1"/>
        </dgm:presLayoutVars>
      </dgm:prSet>
      <dgm:spPr/>
    </dgm:pt>
    <dgm:pt modelId="{29AB1E69-58B2-4112-A8A7-F0D52BA3575E}" type="pres">
      <dgm:prSet presAssocID="{9F62504A-3A01-4E8C-A599-10846C959DBD}" presName="childShp" presStyleLbl="bgAccFollowNode1" presStyleIdx="3" presStyleCnt="7">
        <dgm:presLayoutVars>
          <dgm:bulletEnabled val="1"/>
        </dgm:presLayoutVars>
      </dgm:prSet>
      <dgm:spPr/>
    </dgm:pt>
    <dgm:pt modelId="{A6598693-5E5A-4FF7-AB50-4A511B4A8D37}" type="pres">
      <dgm:prSet presAssocID="{F84A7597-F409-413B-984C-4D8931E192E2}" presName="spacing" presStyleCnt="0"/>
      <dgm:spPr/>
    </dgm:pt>
    <dgm:pt modelId="{44B099FB-C798-4475-9E14-805758DC04D5}" type="pres">
      <dgm:prSet presAssocID="{9DD2EF73-8005-4DDE-B6CC-4C4957B0A91A}" presName="linNode" presStyleCnt="0"/>
      <dgm:spPr/>
    </dgm:pt>
    <dgm:pt modelId="{C6AB6929-1ADF-4214-B10D-78E51BEC217A}" type="pres">
      <dgm:prSet presAssocID="{9DD2EF73-8005-4DDE-B6CC-4C4957B0A91A}" presName="parentShp" presStyleLbl="node1" presStyleIdx="4" presStyleCnt="7">
        <dgm:presLayoutVars>
          <dgm:bulletEnabled val="1"/>
        </dgm:presLayoutVars>
      </dgm:prSet>
      <dgm:spPr/>
    </dgm:pt>
    <dgm:pt modelId="{069EB2E8-CD1F-44F9-8713-02A53AEE7D00}" type="pres">
      <dgm:prSet presAssocID="{9DD2EF73-8005-4DDE-B6CC-4C4957B0A91A}" presName="childShp" presStyleLbl="bgAccFollowNode1" presStyleIdx="4" presStyleCnt="7">
        <dgm:presLayoutVars>
          <dgm:bulletEnabled val="1"/>
        </dgm:presLayoutVars>
      </dgm:prSet>
      <dgm:spPr/>
    </dgm:pt>
    <dgm:pt modelId="{F0C9247A-41EC-43A9-9D11-96FD67A79E7F}" type="pres">
      <dgm:prSet presAssocID="{2343FBB4-E77F-4C0C-BE51-AA487718C717}" presName="spacing" presStyleCnt="0"/>
      <dgm:spPr/>
    </dgm:pt>
    <dgm:pt modelId="{641233B4-EA24-4AB9-AFD9-2E3D68BA323E}" type="pres">
      <dgm:prSet presAssocID="{911FA2F2-F3AB-45DB-B03F-AB89F044F556}" presName="linNode" presStyleCnt="0"/>
      <dgm:spPr/>
    </dgm:pt>
    <dgm:pt modelId="{5911A942-7E92-4A3B-8C3F-B7C167D1C1DA}" type="pres">
      <dgm:prSet presAssocID="{911FA2F2-F3AB-45DB-B03F-AB89F044F556}" presName="parentShp" presStyleLbl="node1" presStyleIdx="5" presStyleCnt="7">
        <dgm:presLayoutVars>
          <dgm:bulletEnabled val="1"/>
        </dgm:presLayoutVars>
      </dgm:prSet>
      <dgm:spPr/>
    </dgm:pt>
    <dgm:pt modelId="{D17FA166-D18A-49BF-8D8D-7C96B4BD3FE0}" type="pres">
      <dgm:prSet presAssocID="{911FA2F2-F3AB-45DB-B03F-AB89F044F556}" presName="childShp" presStyleLbl="bgAccFollowNode1" presStyleIdx="5" presStyleCnt="7">
        <dgm:presLayoutVars>
          <dgm:bulletEnabled val="1"/>
        </dgm:presLayoutVars>
      </dgm:prSet>
      <dgm:spPr/>
    </dgm:pt>
    <dgm:pt modelId="{0ACC4B86-F0BE-43AC-8D4B-25A73A39129E}" type="pres">
      <dgm:prSet presAssocID="{EB3B5799-AAD2-47F2-9AC5-168DBDE16017}" presName="spacing" presStyleCnt="0"/>
      <dgm:spPr/>
    </dgm:pt>
    <dgm:pt modelId="{35562C57-966C-4E39-B987-C8C0777A0C00}" type="pres">
      <dgm:prSet presAssocID="{B6FEDE8F-934F-44B1-8889-B653C7D468B3}" presName="linNode" presStyleCnt="0"/>
      <dgm:spPr/>
    </dgm:pt>
    <dgm:pt modelId="{ECD25BD5-B03F-46D4-9A4C-E68533E2C224}" type="pres">
      <dgm:prSet presAssocID="{B6FEDE8F-934F-44B1-8889-B653C7D468B3}" presName="parentShp" presStyleLbl="node1" presStyleIdx="6" presStyleCnt="7">
        <dgm:presLayoutVars>
          <dgm:bulletEnabled val="1"/>
        </dgm:presLayoutVars>
      </dgm:prSet>
      <dgm:spPr/>
    </dgm:pt>
    <dgm:pt modelId="{0DA595CD-3955-4168-B399-71D2F505503A}" type="pres">
      <dgm:prSet presAssocID="{B6FEDE8F-934F-44B1-8889-B653C7D468B3}" presName="childShp" presStyleLbl="bgAccFollowNode1" presStyleIdx="6" presStyleCnt="7">
        <dgm:presLayoutVars>
          <dgm:bulletEnabled val="1"/>
        </dgm:presLayoutVars>
      </dgm:prSet>
      <dgm:spPr/>
    </dgm:pt>
  </dgm:ptLst>
  <dgm:cxnLst>
    <dgm:cxn modelId="{FC7FD005-33DF-49FB-B558-13A039E7858E}" type="presOf" srcId="{9DD2EF73-8005-4DDE-B6CC-4C4957B0A91A}" destId="{C6AB6929-1ADF-4214-B10D-78E51BEC217A}" srcOrd="0" destOrd="0" presId="urn:microsoft.com/office/officeart/2005/8/layout/vList6"/>
    <dgm:cxn modelId="{00834F1B-F759-4D95-8F73-3928FC06A64D}" srcId="{2DBD8261-CFA4-476E-A453-DB9505A6171F}" destId="{12D7CB16-543A-4945-AEA3-153C9D2A92F7}" srcOrd="0" destOrd="0" parTransId="{C6EC78E7-6459-4772-9981-F4FBFB306A33}" sibTransId="{8A29609E-D666-4DEF-AF57-BC36B362FE3E}"/>
    <dgm:cxn modelId="{0C6E151E-40EC-4651-8290-BC0F21ED1DC9}" srcId="{12D7CB16-543A-4945-AEA3-153C9D2A92F7}" destId="{83B34343-E371-4593-B403-CD5B64BEB0BF}" srcOrd="0" destOrd="0" parTransId="{88E31535-777A-454A-8966-AC5F274D1819}" sibTransId="{1A17EE72-D8BC-4B70-A1B1-90B0617DBDBB}"/>
    <dgm:cxn modelId="{5B975B2E-CD90-4CB0-8099-449DCCDAF8B3}" srcId="{F03C75D7-483C-4221-BEAB-658696039037}" destId="{5B1F850C-524C-4B5B-992D-60AFB003B3F1}" srcOrd="0" destOrd="0" parTransId="{6A0C3B77-D0ED-4CBC-86AD-D9A0394C0D7D}" sibTransId="{12E29BA4-7FEB-45A8-AB3C-80B991E23913}"/>
    <dgm:cxn modelId="{43F67E41-00A5-4475-A679-391629D89220}" type="presOf" srcId="{5B1F850C-524C-4B5B-992D-60AFB003B3F1}" destId="{776DA4B5-0F68-4440-8CE3-155F18458712}" srcOrd="0" destOrd="0" presId="urn:microsoft.com/office/officeart/2005/8/layout/vList6"/>
    <dgm:cxn modelId="{DAF08864-1A72-4FC1-9EBA-84FE9772B076}" srcId="{B6FEDE8F-934F-44B1-8889-B653C7D468B3}" destId="{F89B236A-45C9-4AB6-A387-44D9E3567C2B}" srcOrd="0" destOrd="0" parTransId="{5D1C35A5-132D-460F-B448-D74BA7E1893F}" sibTransId="{64580828-9141-4128-B4E7-24EBF84B0008}"/>
    <dgm:cxn modelId="{56006966-F76D-43EC-A52D-D7C34A1F531F}" type="presOf" srcId="{2DBD8261-CFA4-476E-A453-DB9505A6171F}" destId="{06C45C8D-A974-46DA-9068-73D627F0DA4D}" srcOrd="0" destOrd="0" presId="urn:microsoft.com/office/officeart/2005/8/layout/vList6"/>
    <dgm:cxn modelId="{673E4149-0995-48AE-B2F7-259511FC0248}" srcId="{911FA2F2-F3AB-45DB-B03F-AB89F044F556}" destId="{138E231B-7F40-4ED6-9587-168FBD93DC9E}" srcOrd="0" destOrd="0" parTransId="{4DF7CEE5-ADF5-488E-A4CB-9A23AF489D9E}" sibTransId="{B6C16B6F-CD3E-455F-B666-1D704071FC74}"/>
    <dgm:cxn modelId="{3826757F-EC2D-4402-9E2D-AC2B34AF9E6E}" srcId="{2DBD8261-CFA4-476E-A453-DB9505A6171F}" destId="{B6FEDE8F-934F-44B1-8889-B653C7D468B3}" srcOrd="6" destOrd="0" parTransId="{4F85C653-1796-464B-84F1-B5338968E693}" sibTransId="{5A4251F0-552E-40B2-8BBA-C2A819AE2B73}"/>
    <dgm:cxn modelId="{B4E99280-7B0F-4E9D-B8D0-59B09C5464B1}" srcId="{9F62504A-3A01-4E8C-A599-10846C959DBD}" destId="{C5897ADC-7AEE-4C73-AF6B-133BC71EAFA6}" srcOrd="0" destOrd="0" parTransId="{3E4BD462-2B87-4CED-9CEB-EB1EFD5002DD}" sibTransId="{7B6F9BAF-C1AC-4542-9FB7-D826B034E175}"/>
    <dgm:cxn modelId="{00E83590-2C47-4B6A-AA3D-365AB7245D58}" srcId="{2DBD8261-CFA4-476E-A453-DB9505A6171F}" destId="{F03C75D7-483C-4221-BEAB-658696039037}" srcOrd="2" destOrd="0" parTransId="{ED497326-B845-4D68-B9CD-B050EF90D0B6}" sibTransId="{D0913BE9-9E08-4BB3-8E22-8756BFC4078A}"/>
    <dgm:cxn modelId="{BB286593-8187-437A-B5A4-78B9BE5BF340}" srcId="{2DBD8261-CFA4-476E-A453-DB9505A6171F}" destId="{911FA2F2-F3AB-45DB-B03F-AB89F044F556}" srcOrd="5" destOrd="0" parTransId="{BAECAD75-0ECB-4F15-833C-B514E53F0744}" sibTransId="{EB3B5799-AAD2-47F2-9AC5-168DBDE16017}"/>
    <dgm:cxn modelId="{EF956C94-2580-4243-B09F-666DC6AEA74A}" srcId="{2DBD8261-CFA4-476E-A453-DB9505A6171F}" destId="{9F62504A-3A01-4E8C-A599-10846C959DBD}" srcOrd="3" destOrd="0" parTransId="{EDCDBD7E-A44B-4A1B-A2E3-FAFE0786EA5D}" sibTransId="{F84A7597-F409-413B-984C-4D8931E192E2}"/>
    <dgm:cxn modelId="{7021679B-6ED0-4671-A8FA-7BCA6888318F}" type="presOf" srcId="{C5897ADC-7AEE-4C73-AF6B-133BC71EAFA6}" destId="{29AB1E69-58B2-4112-A8A7-F0D52BA3575E}" srcOrd="0" destOrd="0" presId="urn:microsoft.com/office/officeart/2005/8/layout/vList6"/>
    <dgm:cxn modelId="{936D94A3-6B46-4598-8C7A-2FAB93C34AD9}" type="presOf" srcId="{B6FEDE8F-934F-44B1-8889-B653C7D468B3}" destId="{ECD25BD5-B03F-46D4-9A4C-E68533E2C224}" srcOrd="0" destOrd="0" presId="urn:microsoft.com/office/officeart/2005/8/layout/vList6"/>
    <dgm:cxn modelId="{C9EC25B3-3889-42D5-8B40-27472AEE4233}" srcId="{9DD2EF73-8005-4DDE-B6CC-4C4957B0A91A}" destId="{7766F792-4633-4C01-B2AF-1CEB3A4E3A45}" srcOrd="0" destOrd="0" parTransId="{A7DED866-CC84-4A9A-BDDB-C7F0FDF86748}" sibTransId="{9C19EFE3-8769-4C49-AC57-6C6351A52523}"/>
    <dgm:cxn modelId="{85809AB3-0157-4F9F-A428-9B8AFD43EBFC}" type="presOf" srcId="{7766F792-4633-4C01-B2AF-1CEB3A4E3A45}" destId="{069EB2E8-CD1F-44F9-8713-02A53AEE7D00}" srcOrd="0" destOrd="0" presId="urn:microsoft.com/office/officeart/2005/8/layout/vList6"/>
    <dgm:cxn modelId="{799AEAB3-0B8D-4CAD-B424-DDC3CE17CC61}" type="presOf" srcId="{F89B236A-45C9-4AB6-A387-44D9E3567C2B}" destId="{0DA595CD-3955-4168-B399-71D2F505503A}" srcOrd="0" destOrd="0" presId="urn:microsoft.com/office/officeart/2005/8/layout/vList6"/>
    <dgm:cxn modelId="{DCCAE9B6-D774-4C51-9232-FD46D20D252E}" type="presOf" srcId="{83B34343-E371-4593-B403-CD5B64BEB0BF}" destId="{1E5A639C-C2D5-4638-A798-7FECC202EDA3}" srcOrd="0" destOrd="0" presId="urn:microsoft.com/office/officeart/2005/8/layout/vList6"/>
    <dgm:cxn modelId="{2338DEBA-B81E-46F0-A388-5E8E212C404A}" type="presOf" srcId="{E4D4BFD4-79A7-4741-B734-040175C11793}" destId="{793EB7AA-07BB-4A7E-84CB-7E3359851C60}" srcOrd="0" destOrd="0" presId="urn:microsoft.com/office/officeart/2005/8/layout/vList6"/>
    <dgm:cxn modelId="{FEE971CF-C395-4396-A4E7-6DA89B359FD6}" srcId="{E4D4BFD4-79A7-4741-B734-040175C11793}" destId="{0213F2A0-74E5-44E2-8A8F-345EB53809F2}" srcOrd="0" destOrd="0" parTransId="{1EB555AC-D25F-418C-9E04-EA9940A4BF6C}" sibTransId="{5FAF1AD8-6B5C-4FB3-9771-8E26BDE155CC}"/>
    <dgm:cxn modelId="{0C2C6AD2-0BD9-49BB-8369-8C60DD581A54}" type="presOf" srcId="{0213F2A0-74E5-44E2-8A8F-345EB53809F2}" destId="{E1A9B6F9-70BC-4F1F-AD9F-5F8FBB1FB374}" srcOrd="0" destOrd="0" presId="urn:microsoft.com/office/officeart/2005/8/layout/vList6"/>
    <dgm:cxn modelId="{875FB8D2-B053-41DB-9659-06F2620730A1}" type="presOf" srcId="{138E231B-7F40-4ED6-9587-168FBD93DC9E}" destId="{D17FA166-D18A-49BF-8D8D-7C96B4BD3FE0}" srcOrd="0" destOrd="0" presId="urn:microsoft.com/office/officeart/2005/8/layout/vList6"/>
    <dgm:cxn modelId="{4C9B1DD3-9EBA-4DC9-A4BF-C6F8DB89C733}" type="presOf" srcId="{F03C75D7-483C-4221-BEAB-658696039037}" destId="{F6A26937-4B2F-47C5-A0C4-AF6FAE175CFF}" srcOrd="0" destOrd="0" presId="urn:microsoft.com/office/officeart/2005/8/layout/vList6"/>
    <dgm:cxn modelId="{82A6A2D7-D41F-4141-8A15-EE032C4BB675}" type="presOf" srcId="{12D7CB16-543A-4945-AEA3-153C9D2A92F7}" destId="{B303B2ED-B961-411E-8EF8-55698DD8545B}" srcOrd="0" destOrd="0" presId="urn:microsoft.com/office/officeart/2005/8/layout/vList6"/>
    <dgm:cxn modelId="{8A52AFDF-8AD6-419C-B21A-1AF5FE57985E}" type="presOf" srcId="{911FA2F2-F3AB-45DB-B03F-AB89F044F556}" destId="{5911A942-7E92-4A3B-8C3F-B7C167D1C1DA}" srcOrd="0" destOrd="0" presId="urn:microsoft.com/office/officeart/2005/8/layout/vList6"/>
    <dgm:cxn modelId="{48C909E5-4A97-455E-884B-AA132ADAAF29}" srcId="{2DBD8261-CFA4-476E-A453-DB9505A6171F}" destId="{9DD2EF73-8005-4DDE-B6CC-4C4957B0A91A}" srcOrd="4" destOrd="0" parTransId="{75C66B6D-1E71-4E16-88EB-F36907577566}" sibTransId="{2343FBB4-E77F-4C0C-BE51-AA487718C717}"/>
    <dgm:cxn modelId="{BB7E7BE8-D577-4DE6-939E-DBEE5FD77299}" srcId="{2DBD8261-CFA4-476E-A453-DB9505A6171F}" destId="{E4D4BFD4-79A7-4741-B734-040175C11793}" srcOrd="1" destOrd="0" parTransId="{7185648B-0052-44B5-860F-596CFA3886A6}" sibTransId="{690204BA-0C1F-4DCA-A10B-4E7334C177D0}"/>
    <dgm:cxn modelId="{987BFBED-2CF0-461A-B891-BBF16D799B03}" type="presOf" srcId="{9F62504A-3A01-4E8C-A599-10846C959DBD}" destId="{233D44A0-F9CB-42DE-B8D8-02456836B844}" srcOrd="0" destOrd="0" presId="urn:microsoft.com/office/officeart/2005/8/layout/vList6"/>
    <dgm:cxn modelId="{7FDFA0C9-294B-4168-9006-75C92CE307C1}" type="presParOf" srcId="{06C45C8D-A974-46DA-9068-73D627F0DA4D}" destId="{ED39AD2F-318D-4D0B-BF8F-D2C06F09E2E6}" srcOrd="0" destOrd="0" presId="urn:microsoft.com/office/officeart/2005/8/layout/vList6"/>
    <dgm:cxn modelId="{720AEC22-921F-45C1-9271-535B0D445527}" type="presParOf" srcId="{ED39AD2F-318D-4D0B-BF8F-D2C06F09E2E6}" destId="{B303B2ED-B961-411E-8EF8-55698DD8545B}" srcOrd="0" destOrd="0" presId="urn:microsoft.com/office/officeart/2005/8/layout/vList6"/>
    <dgm:cxn modelId="{608E99F9-F771-4D7B-BD26-4F88951A41F9}" type="presParOf" srcId="{ED39AD2F-318D-4D0B-BF8F-D2C06F09E2E6}" destId="{1E5A639C-C2D5-4638-A798-7FECC202EDA3}" srcOrd="1" destOrd="0" presId="urn:microsoft.com/office/officeart/2005/8/layout/vList6"/>
    <dgm:cxn modelId="{B42CB1CA-A0C7-4F5D-88D9-0AD9A965847B}" type="presParOf" srcId="{06C45C8D-A974-46DA-9068-73D627F0DA4D}" destId="{9C3D8930-1912-419B-A9C6-BBB6C48B3E01}" srcOrd="1" destOrd="0" presId="urn:microsoft.com/office/officeart/2005/8/layout/vList6"/>
    <dgm:cxn modelId="{3BC1034E-2466-48AB-91EC-D1EEEA0BF5E8}" type="presParOf" srcId="{06C45C8D-A974-46DA-9068-73D627F0DA4D}" destId="{7B666D48-EB90-4DC1-88A5-8DF8334CE22A}" srcOrd="2" destOrd="0" presId="urn:microsoft.com/office/officeart/2005/8/layout/vList6"/>
    <dgm:cxn modelId="{04A07FA4-3DD7-46C1-B9A0-19FB2324CA1D}" type="presParOf" srcId="{7B666D48-EB90-4DC1-88A5-8DF8334CE22A}" destId="{793EB7AA-07BB-4A7E-84CB-7E3359851C60}" srcOrd="0" destOrd="0" presId="urn:microsoft.com/office/officeart/2005/8/layout/vList6"/>
    <dgm:cxn modelId="{5C226E66-E334-494C-ADE1-B4D38EF46DE4}" type="presParOf" srcId="{7B666D48-EB90-4DC1-88A5-8DF8334CE22A}" destId="{E1A9B6F9-70BC-4F1F-AD9F-5F8FBB1FB374}" srcOrd="1" destOrd="0" presId="urn:microsoft.com/office/officeart/2005/8/layout/vList6"/>
    <dgm:cxn modelId="{389F0B2A-B3BD-4FB1-8F9B-4B212AC769FF}" type="presParOf" srcId="{06C45C8D-A974-46DA-9068-73D627F0DA4D}" destId="{CF4C9807-9906-475B-9472-44DF80ADBBA1}" srcOrd="3" destOrd="0" presId="urn:microsoft.com/office/officeart/2005/8/layout/vList6"/>
    <dgm:cxn modelId="{2D5260D9-0753-4805-B722-4A1C65681CD6}" type="presParOf" srcId="{06C45C8D-A974-46DA-9068-73D627F0DA4D}" destId="{BBB3E4B9-FE7A-478D-8C5A-095724E6DA6B}" srcOrd="4" destOrd="0" presId="urn:microsoft.com/office/officeart/2005/8/layout/vList6"/>
    <dgm:cxn modelId="{69D561AA-322E-4256-A90D-27748979E18D}" type="presParOf" srcId="{BBB3E4B9-FE7A-478D-8C5A-095724E6DA6B}" destId="{F6A26937-4B2F-47C5-A0C4-AF6FAE175CFF}" srcOrd="0" destOrd="0" presId="urn:microsoft.com/office/officeart/2005/8/layout/vList6"/>
    <dgm:cxn modelId="{27D1CF9C-B2CF-4394-9BE2-19A7436C72F8}" type="presParOf" srcId="{BBB3E4B9-FE7A-478D-8C5A-095724E6DA6B}" destId="{776DA4B5-0F68-4440-8CE3-155F18458712}" srcOrd="1" destOrd="0" presId="urn:microsoft.com/office/officeart/2005/8/layout/vList6"/>
    <dgm:cxn modelId="{1890511D-C85E-4363-A930-C2A2648E04A0}" type="presParOf" srcId="{06C45C8D-A974-46DA-9068-73D627F0DA4D}" destId="{4EEA2C61-DB75-44F1-BB95-94499D12DE00}" srcOrd="5" destOrd="0" presId="urn:microsoft.com/office/officeart/2005/8/layout/vList6"/>
    <dgm:cxn modelId="{03B7681E-F01E-4CA6-9E10-9E1CE43CEAED}" type="presParOf" srcId="{06C45C8D-A974-46DA-9068-73D627F0DA4D}" destId="{5E6CF317-D653-4F84-B2E7-6CD62791748B}" srcOrd="6" destOrd="0" presId="urn:microsoft.com/office/officeart/2005/8/layout/vList6"/>
    <dgm:cxn modelId="{1EB61DFC-EE5E-40A3-87E5-763B98C1E077}" type="presParOf" srcId="{5E6CF317-D653-4F84-B2E7-6CD62791748B}" destId="{233D44A0-F9CB-42DE-B8D8-02456836B844}" srcOrd="0" destOrd="0" presId="urn:microsoft.com/office/officeart/2005/8/layout/vList6"/>
    <dgm:cxn modelId="{7726F9A3-4041-4C02-A198-BD2C9800B0E8}" type="presParOf" srcId="{5E6CF317-D653-4F84-B2E7-6CD62791748B}" destId="{29AB1E69-58B2-4112-A8A7-F0D52BA3575E}" srcOrd="1" destOrd="0" presId="urn:microsoft.com/office/officeart/2005/8/layout/vList6"/>
    <dgm:cxn modelId="{EBE10BEB-6F27-4EBC-873E-CD28F323C250}" type="presParOf" srcId="{06C45C8D-A974-46DA-9068-73D627F0DA4D}" destId="{A6598693-5E5A-4FF7-AB50-4A511B4A8D37}" srcOrd="7" destOrd="0" presId="urn:microsoft.com/office/officeart/2005/8/layout/vList6"/>
    <dgm:cxn modelId="{8D5FD9DA-9AF8-4109-A27F-2819D500854F}" type="presParOf" srcId="{06C45C8D-A974-46DA-9068-73D627F0DA4D}" destId="{44B099FB-C798-4475-9E14-805758DC04D5}" srcOrd="8" destOrd="0" presId="urn:microsoft.com/office/officeart/2005/8/layout/vList6"/>
    <dgm:cxn modelId="{E80672BB-8A57-444C-9AE7-71D3622F1B80}" type="presParOf" srcId="{44B099FB-C798-4475-9E14-805758DC04D5}" destId="{C6AB6929-1ADF-4214-B10D-78E51BEC217A}" srcOrd="0" destOrd="0" presId="urn:microsoft.com/office/officeart/2005/8/layout/vList6"/>
    <dgm:cxn modelId="{CA6AFF74-61A6-437E-AFA5-0A4289072D72}" type="presParOf" srcId="{44B099FB-C798-4475-9E14-805758DC04D5}" destId="{069EB2E8-CD1F-44F9-8713-02A53AEE7D00}" srcOrd="1" destOrd="0" presId="urn:microsoft.com/office/officeart/2005/8/layout/vList6"/>
    <dgm:cxn modelId="{2E5C0259-47D0-4B22-8586-3B3F55E2702D}" type="presParOf" srcId="{06C45C8D-A974-46DA-9068-73D627F0DA4D}" destId="{F0C9247A-41EC-43A9-9D11-96FD67A79E7F}" srcOrd="9" destOrd="0" presId="urn:microsoft.com/office/officeart/2005/8/layout/vList6"/>
    <dgm:cxn modelId="{7EB0FF11-7238-4B65-913E-CCBED869D4B9}" type="presParOf" srcId="{06C45C8D-A974-46DA-9068-73D627F0DA4D}" destId="{641233B4-EA24-4AB9-AFD9-2E3D68BA323E}" srcOrd="10" destOrd="0" presId="urn:microsoft.com/office/officeart/2005/8/layout/vList6"/>
    <dgm:cxn modelId="{418A965A-05E6-4B96-91F6-4BD93E6140F1}" type="presParOf" srcId="{641233B4-EA24-4AB9-AFD9-2E3D68BA323E}" destId="{5911A942-7E92-4A3B-8C3F-B7C167D1C1DA}" srcOrd="0" destOrd="0" presId="urn:microsoft.com/office/officeart/2005/8/layout/vList6"/>
    <dgm:cxn modelId="{292DA30E-1B23-4999-A505-71C4CAF01509}" type="presParOf" srcId="{641233B4-EA24-4AB9-AFD9-2E3D68BA323E}" destId="{D17FA166-D18A-49BF-8D8D-7C96B4BD3FE0}" srcOrd="1" destOrd="0" presId="urn:microsoft.com/office/officeart/2005/8/layout/vList6"/>
    <dgm:cxn modelId="{E5009E1F-FB8A-458F-A255-C7CB1794DB78}" type="presParOf" srcId="{06C45C8D-A974-46DA-9068-73D627F0DA4D}" destId="{0ACC4B86-F0BE-43AC-8D4B-25A73A39129E}" srcOrd="11" destOrd="0" presId="urn:microsoft.com/office/officeart/2005/8/layout/vList6"/>
    <dgm:cxn modelId="{03DC4A25-8E8C-4AEA-BE57-2BCF75EA1443}" type="presParOf" srcId="{06C45C8D-A974-46DA-9068-73D627F0DA4D}" destId="{35562C57-966C-4E39-B987-C8C0777A0C00}" srcOrd="12" destOrd="0" presId="urn:microsoft.com/office/officeart/2005/8/layout/vList6"/>
    <dgm:cxn modelId="{A2CAC823-890F-449B-ADB7-E355A8769E25}" type="presParOf" srcId="{35562C57-966C-4E39-B987-C8C0777A0C00}" destId="{ECD25BD5-B03F-46D4-9A4C-E68533E2C224}" srcOrd="0" destOrd="0" presId="urn:microsoft.com/office/officeart/2005/8/layout/vList6"/>
    <dgm:cxn modelId="{605DDB8F-984D-433B-BEB5-EF11F59D828C}" type="presParOf" srcId="{35562C57-966C-4E39-B987-C8C0777A0C00}" destId="{0DA595CD-3955-4168-B399-71D2F505503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5D8FEF7-2FED-4033-B321-600261307FC0}" type="doc">
      <dgm:prSet loTypeId="urn:microsoft.com/office/officeart/2008/layout/PictureStrips" loCatId="list" qsTypeId="urn:microsoft.com/office/officeart/2005/8/quickstyle/simple5" qsCatId="simple" csTypeId="urn:microsoft.com/office/officeart/2005/8/colors/accent1_1" csCatId="accent1" phldr="1"/>
      <dgm:spPr/>
      <dgm:t>
        <a:bodyPr/>
        <a:lstStyle/>
        <a:p>
          <a:endParaRPr lang="es-ES"/>
        </a:p>
      </dgm:t>
    </dgm:pt>
    <dgm:pt modelId="{DF2A7D29-205D-4D38-B1A0-1BB9E17FC6FA}">
      <dgm:prSet phldrT="[Texto]"/>
      <dgm:spPr/>
      <dgm:t>
        <a:bodyPr/>
        <a:lstStyle/>
        <a:p>
          <a:r>
            <a:rPr lang="es-ES" dirty="0"/>
            <a:t>Amanecer con Dios</a:t>
          </a:r>
        </a:p>
        <a:p>
          <a:r>
            <a:rPr lang="es-ES" dirty="0"/>
            <a:t>Lunes a Sábado  </a:t>
          </a:r>
        </a:p>
      </dgm:t>
    </dgm:pt>
    <dgm:pt modelId="{A528B34E-C954-45ED-BA72-EB4F84A3ABF9}" type="parTrans" cxnId="{BDF5BE5C-5F7E-488D-9B0B-03FEE92803B3}">
      <dgm:prSet/>
      <dgm:spPr/>
      <dgm:t>
        <a:bodyPr/>
        <a:lstStyle/>
        <a:p>
          <a:endParaRPr lang="es-ES"/>
        </a:p>
      </dgm:t>
    </dgm:pt>
    <dgm:pt modelId="{0E29F1D0-6D8C-41D7-81AA-4D474AE019C9}" type="sibTrans" cxnId="{BDF5BE5C-5F7E-488D-9B0B-03FEE92803B3}">
      <dgm:prSet/>
      <dgm:spPr/>
      <dgm:t>
        <a:bodyPr/>
        <a:lstStyle/>
        <a:p>
          <a:endParaRPr lang="es-ES"/>
        </a:p>
      </dgm:t>
    </dgm:pt>
    <dgm:pt modelId="{A3572C45-F3D8-4398-8AC1-8691EFD100DA}">
      <dgm:prSet phldrT="[Texto]"/>
      <dgm:spPr/>
      <dgm:t>
        <a:bodyPr/>
        <a:lstStyle/>
        <a:p>
          <a:r>
            <a:rPr lang="es-ES" dirty="0"/>
            <a:t>Bendecidos</a:t>
          </a:r>
        </a:p>
        <a:p>
          <a:r>
            <a:rPr lang="es-ES" dirty="0"/>
            <a:t>Lunes a Viernes</a:t>
          </a:r>
        </a:p>
      </dgm:t>
    </dgm:pt>
    <dgm:pt modelId="{726456CD-6F59-441D-9D3C-A19A149084E8}" type="parTrans" cxnId="{ACD70715-BDD2-4552-B8B6-A22E5EAD7B43}">
      <dgm:prSet/>
      <dgm:spPr/>
      <dgm:t>
        <a:bodyPr/>
        <a:lstStyle/>
        <a:p>
          <a:endParaRPr lang="es-ES"/>
        </a:p>
      </dgm:t>
    </dgm:pt>
    <dgm:pt modelId="{83CA4B6D-830F-40DD-B2E0-EF2DDB91DE2E}" type="sibTrans" cxnId="{ACD70715-BDD2-4552-B8B6-A22E5EAD7B43}">
      <dgm:prSet/>
      <dgm:spPr/>
      <dgm:t>
        <a:bodyPr/>
        <a:lstStyle/>
        <a:p>
          <a:endParaRPr lang="es-ES"/>
        </a:p>
      </dgm:t>
    </dgm:pt>
    <dgm:pt modelId="{0DEA924A-7796-4CE4-8001-5EB8582E4165}">
      <dgm:prSet phldrT="[Texto]"/>
      <dgm:spPr/>
      <dgm:t>
        <a:bodyPr/>
        <a:lstStyle/>
        <a:p>
          <a:r>
            <a:rPr lang="es-ES" dirty="0"/>
            <a:t>Cortos de reflexión en los tiempos litúrgicos.</a:t>
          </a:r>
        </a:p>
      </dgm:t>
    </dgm:pt>
    <dgm:pt modelId="{9F9669DA-121C-49DD-8672-7B690CCA5D2C}" type="sibTrans" cxnId="{DC57676F-A3F1-4D95-AE12-E6D403AA74E2}">
      <dgm:prSet/>
      <dgm:spPr/>
      <dgm:t>
        <a:bodyPr/>
        <a:lstStyle/>
        <a:p>
          <a:endParaRPr lang="es-EC"/>
        </a:p>
      </dgm:t>
    </dgm:pt>
    <dgm:pt modelId="{CA49FDC8-ADFB-4B01-B5DB-7E9CE71337A1}" type="parTrans" cxnId="{DC57676F-A3F1-4D95-AE12-E6D403AA74E2}">
      <dgm:prSet/>
      <dgm:spPr/>
      <dgm:t>
        <a:bodyPr/>
        <a:lstStyle/>
        <a:p>
          <a:endParaRPr lang="es-EC"/>
        </a:p>
      </dgm:t>
    </dgm:pt>
    <dgm:pt modelId="{9E426CE7-151D-4896-8837-8066CCD5EC39}">
      <dgm:prSet phldrT="[Texto]"/>
      <dgm:spPr/>
      <dgm:t>
        <a:bodyPr/>
        <a:lstStyle/>
        <a:p>
          <a:r>
            <a:rPr lang="es-ES" dirty="0"/>
            <a:t>Fe y Vida </a:t>
          </a:r>
        </a:p>
        <a:p>
          <a:r>
            <a:rPr lang="es-ES" dirty="0"/>
            <a:t>De lunes a viernes con el Presbítero Jesús Salvador Calva Jiménez.</a:t>
          </a:r>
        </a:p>
      </dgm:t>
    </dgm:pt>
    <dgm:pt modelId="{808AA216-1B97-4990-8222-AEAE956D04B0}" type="sibTrans" cxnId="{DA1D9116-6584-415A-8E97-3B9DC5557BC6}">
      <dgm:prSet/>
      <dgm:spPr/>
      <dgm:t>
        <a:bodyPr/>
        <a:lstStyle/>
        <a:p>
          <a:endParaRPr lang="es-EC"/>
        </a:p>
      </dgm:t>
    </dgm:pt>
    <dgm:pt modelId="{ED2EC4E4-C99D-4CB7-B3EC-81ED8BCEB16D}" type="parTrans" cxnId="{DA1D9116-6584-415A-8E97-3B9DC5557BC6}">
      <dgm:prSet/>
      <dgm:spPr/>
      <dgm:t>
        <a:bodyPr/>
        <a:lstStyle/>
        <a:p>
          <a:endParaRPr lang="es-EC"/>
        </a:p>
      </dgm:t>
    </dgm:pt>
    <dgm:pt modelId="{AFA552F1-D8F9-4828-83E1-6B13471D64A2}">
      <dgm:prSet phldrT="[Texto]"/>
      <dgm:spPr/>
      <dgm:t>
        <a:bodyPr/>
        <a:lstStyle/>
        <a:p>
          <a:r>
            <a:rPr lang="es-ES" dirty="0"/>
            <a:t>Eucaristías </a:t>
          </a:r>
        </a:p>
        <a:p>
          <a:r>
            <a:rPr lang="es-ES" dirty="0"/>
            <a:t>Todos los días a partir del inicio de la pandemia.</a:t>
          </a:r>
        </a:p>
      </dgm:t>
    </dgm:pt>
    <dgm:pt modelId="{8BCE576C-55CB-4040-AE75-6255197B47EF}" type="sibTrans" cxnId="{53F64CE1-DCDF-4867-8FC0-FAA85863CC3B}">
      <dgm:prSet/>
      <dgm:spPr/>
      <dgm:t>
        <a:bodyPr/>
        <a:lstStyle/>
        <a:p>
          <a:endParaRPr lang="es-ES"/>
        </a:p>
      </dgm:t>
    </dgm:pt>
    <dgm:pt modelId="{422ED588-CB11-4874-B04C-1CAE7FAE6DBC}" type="parTrans" cxnId="{53F64CE1-DCDF-4867-8FC0-FAA85863CC3B}">
      <dgm:prSet/>
      <dgm:spPr/>
      <dgm:t>
        <a:bodyPr/>
        <a:lstStyle/>
        <a:p>
          <a:endParaRPr lang="es-ES"/>
        </a:p>
      </dgm:t>
    </dgm:pt>
    <dgm:pt modelId="{596EADD6-F8C0-47EF-8584-BC6965DC9F6A}" type="pres">
      <dgm:prSet presAssocID="{05D8FEF7-2FED-4033-B321-600261307FC0}" presName="Name0" presStyleCnt="0">
        <dgm:presLayoutVars>
          <dgm:dir/>
          <dgm:resizeHandles val="exact"/>
        </dgm:presLayoutVars>
      </dgm:prSet>
      <dgm:spPr/>
    </dgm:pt>
    <dgm:pt modelId="{FA8A9CF2-353D-4BC7-86E6-4893D8C06862}" type="pres">
      <dgm:prSet presAssocID="{DF2A7D29-205D-4D38-B1A0-1BB9E17FC6FA}" presName="composite" presStyleCnt="0"/>
      <dgm:spPr/>
    </dgm:pt>
    <dgm:pt modelId="{2D6810C0-0B9B-44C9-AB9D-E8514FEEA18C}" type="pres">
      <dgm:prSet presAssocID="{DF2A7D29-205D-4D38-B1A0-1BB9E17FC6FA}" presName="rect1" presStyleLbl="trAlignAcc1" presStyleIdx="0" presStyleCnt="5">
        <dgm:presLayoutVars>
          <dgm:bulletEnabled val="1"/>
        </dgm:presLayoutVars>
      </dgm:prSet>
      <dgm:spPr/>
    </dgm:pt>
    <dgm:pt modelId="{61F01654-5C6A-4CDD-BDF8-1723003E7B0E}" type="pres">
      <dgm:prSet presAssocID="{DF2A7D29-205D-4D38-B1A0-1BB9E17FC6FA}" presName="rect2" presStyleLbl="fgImgPlace1" presStyleIdx="0" presStyleCnt="5"/>
      <dgm:spPr/>
    </dgm:pt>
    <dgm:pt modelId="{8041F833-F1FD-4452-9BD8-F23C9E3F5C69}" type="pres">
      <dgm:prSet presAssocID="{0E29F1D0-6D8C-41D7-81AA-4D474AE019C9}" presName="sibTrans" presStyleCnt="0"/>
      <dgm:spPr/>
    </dgm:pt>
    <dgm:pt modelId="{6C485016-DA62-4DC8-814C-9AB23D8D7718}" type="pres">
      <dgm:prSet presAssocID="{A3572C45-F3D8-4398-8AC1-8691EFD100DA}" presName="composite" presStyleCnt="0"/>
      <dgm:spPr/>
    </dgm:pt>
    <dgm:pt modelId="{894F8DA6-1446-47D9-8774-D3F9BB54EBF0}" type="pres">
      <dgm:prSet presAssocID="{A3572C45-F3D8-4398-8AC1-8691EFD100DA}" presName="rect1" presStyleLbl="trAlignAcc1" presStyleIdx="1" presStyleCnt="5">
        <dgm:presLayoutVars>
          <dgm:bulletEnabled val="1"/>
        </dgm:presLayoutVars>
      </dgm:prSet>
      <dgm:spPr/>
    </dgm:pt>
    <dgm:pt modelId="{673653D3-9EBF-44C8-86FF-510D99C69A4C}" type="pres">
      <dgm:prSet presAssocID="{A3572C45-F3D8-4398-8AC1-8691EFD100DA}" presName="rect2" presStyleLbl="fgImgPlace1" presStyleIdx="1" presStyleCnt="5"/>
      <dgm:spPr/>
    </dgm:pt>
    <dgm:pt modelId="{DB17AD10-6FC4-484E-9E0B-40F4DC29BA9E}" type="pres">
      <dgm:prSet presAssocID="{83CA4B6D-830F-40DD-B2E0-EF2DDB91DE2E}" presName="sibTrans" presStyleCnt="0"/>
      <dgm:spPr/>
    </dgm:pt>
    <dgm:pt modelId="{C9C82DDC-C3DD-42D8-BB0D-93A596307441}" type="pres">
      <dgm:prSet presAssocID="{AFA552F1-D8F9-4828-83E1-6B13471D64A2}" presName="composite" presStyleCnt="0"/>
      <dgm:spPr/>
    </dgm:pt>
    <dgm:pt modelId="{565A9266-E04B-4634-8E2F-B98D8677CD0C}" type="pres">
      <dgm:prSet presAssocID="{AFA552F1-D8F9-4828-83E1-6B13471D64A2}" presName="rect1" presStyleLbl="trAlignAcc1" presStyleIdx="2" presStyleCnt="5">
        <dgm:presLayoutVars>
          <dgm:bulletEnabled val="1"/>
        </dgm:presLayoutVars>
      </dgm:prSet>
      <dgm:spPr/>
    </dgm:pt>
    <dgm:pt modelId="{A03673B5-57EE-4FEE-8C32-E3B83F528F89}" type="pres">
      <dgm:prSet presAssocID="{AFA552F1-D8F9-4828-83E1-6B13471D64A2}" presName="rect2" presStyleLbl="fgImgPlace1" presStyleIdx="2" presStyleCnt="5"/>
      <dgm:spPr/>
    </dgm:pt>
    <dgm:pt modelId="{1C44B4F3-6B4A-42E0-9354-1453C25A19E0}" type="pres">
      <dgm:prSet presAssocID="{8BCE576C-55CB-4040-AE75-6255197B47EF}" presName="sibTrans" presStyleCnt="0"/>
      <dgm:spPr/>
    </dgm:pt>
    <dgm:pt modelId="{FF2DCCC2-CC98-439D-9E95-1FACEF34C7A9}" type="pres">
      <dgm:prSet presAssocID="{9E426CE7-151D-4896-8837-8066CCD5EC39}" presName="composite" presStyleCnt="0"/>
      <dgm:spPr/>
    </dgm:pt>
    <dgm:pt modelId="{67E5DD7D-FD73-4DA8-920C-D14C336F7F90}" type="pres">
      <dgm:prSet presAssocID="{9E426CE7-151D-4896-8837-8066CCD5EC39}" presName="rect1" presStyleLbl="trAlignAcc1" presStyleIdx="3" presStyleCnt="5">
        <dgm:presLayoutVars>
          <dgm:bulletEnabled val="1"/>
        </dgm:presLayoutVars>
      </dgm:prSet>
      <dgm:spPr/>
    </dgm:pt>
    <dgm:pt modelId="{B6113C86-3470-44D8-93F3-E7903630FB40}" type="pres">
      <dgm:prSet presAssocID="{9E426CE7-151D-4896-8837-8066CCD5EC39}" presName="rect2" presStyleLbl="fgImgPlace1" presStyleIdx="3" presStyleCnt="5"/>
      <dgm:spPr/>
    </dgm:pt>
    <dgm:pt modelId="{260DC4F5-3E4D-4405-B85C-71EFFE8CDC2C}" type="pres">
      <dgm:prSet presAssocID="{808AA216-1B97-4990-8222-AEAE956D04B0}" presName="sibTrans" presStyleCnt="0"/>
      <dgm:spPr/>
    </dgm:pt>
    <dgm:pt modelId="{49F7899D-529A-4A67-88EA-7B2E626CEE33}" type="pres">
      <dgm:prSet presAssocID="{0DEA924A-7796-4CE4-8001-5EB8582E4165}" presName="composite" presStyleCnt="0"/>
      <dgm:spPr/>
    </dgm:pt>
    <dgm:pt modelId="{63EA9D92-FCBD-491A-B0D8-91AE69A84D9D}" type="pres">
      <dgm:prSet presAssocID="{0DEA924A-7796-4CE4-8001-5EB8582E4165}" presName="rect1" presStyleLbl="trAlignAcc1" presStyleIdx="4" presStyleCnt="5">
        <dgm:presLayoutVars>
          <dgm:bulletEnabled val="1"/>
        </dgm:presLayoutVars>
      </dgm:prSet>
      <dgm:spPr/>
    </dgm:pt>
    <dgm:pt modelId="{07FA084B-CD9F-4C8C-A408-AE17AEEB3473}" type="pres">
      <dgm:prSet presAssocID="{0DEA924A-7796-4CE4-8001-5EB8582E4165}" presName="rect2" presStyleLbl="fgImgPlace1" presStyleIdx="4" presStyleCnt="5"/>
      <dgm:spPr/>
    </dgm:pt>
  </dgm:ptLst>
  <dgm:cxnLst>
    <dgm:cxn modelId="{ACD70715-BDD2-4552-B8B6-A22E5EAD7B43}" srcId="{05D8FEF7-2FED-4033-B321-600261307FC0}" destId="{A3572C45-F3D8-4398-8AC1-8691EFD100DA}" srcOrd="1" destOrd="0" parTransId="{726456CD-6F59-441D-9D3C-A19A149084E8}" sibTransId="{83CA4B6D-830F-40DD-B2E0-EF2DDB91DE2E}"/>
    <dgm:cxn modelId="{DA1D9116-6584-415A-8E97-3B9DC5557BC6}" srcId="{05D8FEF7-2FED-4033-B321-600261307FC0}" destId="{9E426CE7-151D-4896-8837-8066CCD5EC39}" srcOrd="3" destOrd="0" parTransId="{ED2EC4E4-C99D-4CB7-B3EC-81ED8BCEB16D}" sibTransId="{808AA216-1B97-4990-8222-AEAE956D04B0}"/>
    <dgm:cxn modelId="{67EC852C-F1E7-40ED-B900-C9F315A15555}" type="presOf" srcId="{AFA552F1-D8F9-4828-83E1-6B13471D64A2}" destId="{565A9266-E04B-4634-8E2F-B98D8677CD0C}" srcOrd="0" destOrd="0" presId="urn:microsoft.com/office/officeart/2008/layout/PictureStrips"/>
    <dgm:cxn modelId="{BDF5BE5C-5F7E-488D-9B0B-03FEE92803B3}" srcId="{05D8FEF7-2FED-4033-B321-600261307FC0}" destId="{DF2A7D29-205D-4D38-B1A0-1BB9E17FC6FA}" srcOrd="0" destOrd="0" parTransId="{A528B34E-C954-45ED-BA72-EB4F84A3ABF9}" sibTransId="{0E29F1D0-6D8C-41D7-81AA-4D474AE019C9}"/>
    <dgm:cxn modelId="{A1007F43-DC13-4F93-AB4D-A5644CE36F32}" type="presOf" srcId="{A3572C45-F3D8-4398-8AC1-8691EFD100DA}" destId="{894F8DA6-1446-47D9-8774-D3F9BB54EBF0}" srcOrd="0" destOrd="0" presId="urn:microsoft.com/office/officeart/2008/layout/PictureStrips"/>
    <dgm:cxn modelId="{001CA044-BD8D-4190-B3E3-0432BB159996}" type="presOf" srcId="{05D8FEF7-2FED-4033-B321-600261307FC0}" destId="{596EADD6-F8C0-47EF-8584-BC6965DC9F6A}" srcOrd="0" destOrd="0" presId="urn:microsoft.com/office/officeart/2008/layout/PictureStrips"/>
    <dgm:cxn modelId="{A5A72746-B8BB-4001-ACE6-0022D342CD8A}" type="presOf" srcId="{9E426CE7-151D-4896-8837-8066CCD5EC39}" destId="{67E5DD7D-FD73-4DA8-920C-D14C336F7F90}" srcOrd="0" destOrd="0" presId="urn:microsoft.com/office/officeart/2008/layout/PictureStrips"/>
    <dgm:cxn modelId="{463EF24C-82EA-407B-A820-19324CE63DC0}" type="presOf" srcId="{0DEA924A-7796-4CE4-8001-5EB8582E4165}" destId="{63EA9D92-FCBD-491A-B0D8-91AE69A84D9D}" srcOrd="0" destOrd="0" presId="urn:microsoft.com/office/officeart/2008/layout/PictureStrips"/>
    <dgm:cxn modelId="{DC57676F-A3F1-4D95-AE12-E6D403AA74E2}" srcId="{05D8FEF7-2FED-4033-B321-600261307FC0}" destId="{0DEA924A-7796-4CE4-8001-5EB8582E4165}" srcOrd="4" destOrd="0" parTransId="{CA49FDC8-ADFB-4B01-B5DB-7E9CE71337A1}" sibTransId="{9F9669DA-121C-49DD-8672-7B690CCA5D2C}"/>
    <dgm:cxn modelId="{53F64CE1-DCDF-4867-8FC0-FAA85863CC3B}" srcId="{05D8FEF7-2FED-4033-B321-600261307FC0}" destId="{AFA552F1-D8F9-4828-83E1-6B13471D64A2}" srcOrd="2" destOrd="0" parTransId="{422ED588-CB11-4874-B04C-1CAE7FAE6DBC}" sibTransId="{8BCE576C-55CB-4040-AE75-6255197B47EF}"/>
    <dgm:cxn modelId="{B69EA0F1-7399-46B7-9F7C-AB7EA998B5AB}" type="presOf" srcId="{DF2A7D29-205D-4D38-B1A0-1BB9E17FC6FA}" destId="{2D6810C0-0B9B-44C9-AB9D-E8514FEEA18C}" srcOrd="0" destOrd="0" presId="urn:microsoft.com/office/officeart/2008/layout/PictureStrips"/>
    <dgm:cxn modelId="{CB5BCF34-9AB9-4BBE-AE5E-5865A46BFEF6}" type="presParOf" srcId="{596EADD6-F8C0-47EF-8584-BC6965DC9F6A}" destId="{FA8A9CF2-353D-4BC7-86E6-4893D8C06862}" srcOrd="0" destOrd="0" presId="urn:microsoft.com/office/officeart/2008/layout/PictureStrips"/>
    <dgm:cxn modelId="{B89CDEF8-8A75-486F-9F75-1D25C5576AA1}" type="presParOf" srcId="{FA8A9CF2-353D-4BC7-86E6-4893D8C06862}" destId="{2D6810C0-0B9B-44C9-AB9D-E8514FEEA18C}" srcOrd="0" destOrd="0" presId="urn:microsoft.com/office/officeart/2008/layout/PictureStrips"/>
    <dgm:cxn modelId="{0C789398-8C85-4424-88AE-5205213ACF0A}" type="presParOf" srcId="{FA8A9CF2-353D-4BC7-86E6-4893D8C06862}" destId="{61F01654-5C6A-4CDD-BDF8-1723003E7B0E}" srcOrd="1" destOrd="0" presId="urn:microsoft.com/office/officeart/2008/layout/PictureStrips"/>
    <dgm:cxn modelId="{CAF9086F-51F7-4926-AAFC-13631DBC68E5}" type="presParOf" srcId="{596EADD6-F8C0-47EF-8584-BC6965DC9F6A}" destId="{8041F833-F1FD-4452-9BD8-F23C9E3F5C69}" srcOrd="1" destOrd="0" presId="urn:microsoft.com/office/officeart/2008/layout/PictureStrips"/>
    <dgm:cxn modelId="{90C2178C-2651-40FB-A18B-BEA01C94EF42}" type="presParOf" srcId="{596EADD6-F8C0-47EF-8584-BC6965DC9F6A}" destId="{6C485016-DA62-4DC8-814C-9AB23D8D7718}" srcOrd="2" destOrd="0" presId="urn:microsoft.com/office/officeart/2008/layout/PictureStrips"/>
    <dgm:cxn modelId="{ECA0C5CD-4D56-41D9-844B-85F1111C74ED}" type="presParOf" srcId="{6C485016-DA62-4DC8-814C-9AB23D8D7718}" destId="{894F8DA6-1446-47D9-8774-D3F9BB54EBF0}" srcOrd="0" destOrd="0" presId="urn:microsoft.com/office/officeart/2008/layout/PictureStrips"/>
    <dgm:cxn modelId="{B3A2EDFF-FC82-4B4C-8EA2-1D1EB8781B69}" type="presParOf" srcId="{6C485016-DA62-4DC8-814C-9AB23D8D7718}" destId="{673653D3-9EBF-44C8-86FF-510D99C69A4C}" srcOrd="1" destOrd="0" presId="urn:microsoft.com/office/officeart/2008/layout/PictureStrips"/>
    <dgm:cxn modelId="{8FA8BC38-DF09-45B0-A639-2E45BB97618B}" type="presParOf" srcId="{596EADD6-F8C0-47EF-8584-BC6965DC9F6A}" destId="{DB17AD10-6FC4-484E-9E0B-40F4DC29BA9E}" srcOrd="3" destOrd="0" presId="urn:microsoft.com/office/officeart/2008/layout/PictureStrips"/>
    <dgm:cxn modelId="{04D8C8CF-A2BD-47A8-B4DD-5C55E98F76E1}" type="presParOf" srcId="{596EADD6-F8C0-47EF-8584-BC6965DC9F6A}" destId="{C9C82DDC-C3DD-42D8-BB0D-93A596307441}" srcOrd="4" destOrd="0" presId="urn:microsoft.com/office/officeart/2008/layout/PictureStrips"/>
    <dgm:cxn modelId="{1BA3AC43-1D06-4FA7-9640-3451601F0B3D}" type="presParOf" srcId="{C9C82DDC-C3DD-42D8-BB0D-93A596307441}" destId="{565A9266-E04B-4634-8E2F-B98D8677CD0C}" srcOrd="0" destOrd="0" presId="urn:microsoft.com/office/officeart/2008/layout/PictureStrips"/>
    <dgm:cxn modelId="{3C8E73F3-DED1-418C-9FFF-8838AF6B963F}" type="presParOf" srcId="{C9C82DDC-C3DD-42D8-BB0D-93A596307441}" destId="{A03673B5-57EE-4FEE-8C32-E3B83F528F89}" srcOrd="1" destOrd="0" presId="urn:microsoft.com/office/officeart/2008/layout/PictureStrips"/>
    <dgm:cxn modelId="{9C9F18D1-E8CA-4598-B1C5-083413BD8B13}" type="presParOf" srcId="{596EADD6-F8C0-47EF-8584-BC6965DC9F6A}" destId="{1C44B4F3-6B4A-42E0-9354-1453C25A19E0}" srcOrd="5" destOrd="0" presId="urn:microsoft.com/office/officeart/2008/layout/PictureStrips"/>
    <dgm:cxn modelId="{F5BF8C1F-71AB-4BAB-AD9B-085C163E12BF}" type="presParOf" srcId="{596EADD6-F8C0-47EF-8584-BC6965DC9F6A}" destId="{FF2DCCC2-CC98-439D-9E95-1FACEF34C7A9}" srcOrd="6" destOrd="0" presId="urn:microsoft.com/office/officeart/2008/layout/PictureStrips"/>
    <dgm:cxn modelId="{491BE6B6-788D-412F-86B5-3E6CAFDC9259}" type="presParOf" srcId="{FF2DCCC2-CC98-439D-9E95-1FACEF34C7A9}" destId="{67E5DD7D-FD73-4DA8-920C-D14C336F7F90}" srcOrd="0" destOrd="0" presId="urn:microsoft.com/office/officeart/2008/layout/PictureStrips"/>
    <dgm:cxn modelId="{2AA85C33-E665-49BF-A1E2-EA69AA0958B2}" type="presParOf" srcId="{FF2DCCC2-CC98-439D-9E95-1FACEF34C7A9}" destId="{B6113C86-3470-44D8-93F3-E7903630FB40}" srcOrd="1" destOrd="0" presId="urn:microsoft.com/office/officeart/2008/layout/PictureStrips"/>
    <dgm:cxn modelId="{A308086C-A25C-4619-8BC5-B603EB142DE2}" type="presParOf" srcId="{596EADD6-F8C0-47EF-8584-BC6965DC9F6A}" destId="{260DC4F5-3E4D-4405-B85C-71EFFE8CDC2C}" srcOrd="7" destOrd="0" presId="urn:microsoft.com/office/officeart/2008/layout/PictureStrips"/>
    <dgm:cxn modelId="{26A1D702-B0D5-4CA1-B902-2432950A4F87}" type="presParOf" srcId="{596EADD6-F8C0-47EF-8584-BC6965DC9F6A}" destId="{49F7899D-529A-4A67-88EA-7B2E626CEE33}" srcOrd="8" destOrd="0" presId="urn:microsoft.com/office/officeart/2008/layout/PictureStrips"/>
    <dgm:cxn modelId="{A1D2EC06-0672-47D4-8764-D8150C3F808A}" type="presParOf" srcId="{49F7899D-529A-4A67-88EA-7B2E626CEE33}" destId="{63EA9D92-FCBD-491A-B0D8-91AE69A84D9D}" srcOrd="0" destOrd="0" presId="urn:microsoft.com/office/officeart/2008/layout/PictureStrips"/>
    <dgm:cxn modelId="{7F69C7A8-0E39-4DEC-8DD4-16D3CDEDB5EF}" type="presParOf" srcId="{49F7899D-529A-4A67-88EA-7B2E626CEE33}" destId="{07FA084B-CD9F-4C8C-A408-AE17AEEB347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5840B0-E863-436E-88EC-0CAA380C863D}" type="doc">
      <dgm:prSet loTypeId="urn:microsoft.com/office/officeart/2005/8/layout/cycle3" loCatId="cycle" qsTypeId="urn:microsoft.com/office/officeart/2005/8/quickstyle/simple5" qsCatId="simple" csTypeId="urn:microsoft.com/office/officeart/2005/8/colors/colorful3" csCatId="colorful" phldr="1"/>
      <dgm:spPr/>
      <dgm:t>
        <a:bodyPr/>
        <a:lstStyle/>
        <a:p>
          <a:endParaRPr lang="es-ES"/>
        </a:p>
      </dgm:t>
    </dgm:pt>
    <dgm:pt modelId="{5BE327BF-1A4C-46D4-A0C7-BF80DE847543}">
      <dgm:prSet phldrT="[Texto]"/>
      <dgm:spPr/>
      <dgm:t>
        <a:bodyPr/>
        <a:lstStyle/>
        <a:p>
          <a:r>
            <a:rPr lang="es-ES" dirty="0"/>
            <a:t>LATINOAMERICA</a:t>
          </a:r>
        </a:p>
      </dgm:t>
    </dgm:pt>
    <dgm:pt modelId="{C05DE5F0-87B9-4461-968F-6EC114F4BAA5}" type="parTrans" cxnId="{09133CA4-3264-496C-B87B-16578B74DBBC}">
      <dgm:prSet/>
      <dgm:spPr/>
      <dgm:t>
        <a:bodyPr/>
        <a:lstStyle/>
        <a:p>
          <a:endParaRPr lang="es-ES"/>
        </a:p>
      </dgm:t>
    </dgm:pt>
    <dgm:pt modelId="{D6EFAA65-C1D2-4C44-94D1-6998F83E29C0}" type="sibTrans" cxnId="{09133CA4-3264-496C-B87B-16578B74DBBC}">
      <dgm:prSet/>
      <dgm:spPr/>
      <dgm:t>
        <a:bodyPr/>
        <a:lstStyle/>
        <a:p>
          <a:endParaRPr lang="es-ES"/>
        </a:p>
      </dgm:t>
    </dgm:pt>
    <dgm:pt modelId="{1856FC5F-B226-417A-A467-5107C1C9F72B}">
      <dgm:prSet phldrT="[Texto]"/>
      <dgm:spPr/>
      <dgm:t>
        <a:bodyPr/>
        <a:lstStyle/>
        <a:p>
          <a:r>
            <a:rPr lang="es-ES" dirty="0"/>
            <a:t>LA ESQUINA DEL MARIACHI</a:t>
          </a:r>
        </a:p>
      </dgm:t>
    </dgm:pt>
    <dgm:pt modelId="{07079627-AC96-4755-B8B4-687A2D17AEAB}" type="parTrans" cxnId="{CAB9996A-1B77-48FA-816A-C5F88721DD81}">
      <dgm:prSet/>
      <dgm:spPr/>
      <dgm:t>
        <a:bodyPr/>
        <a:lstStyle/>
        <a:p>
          <a:endParaRPr lang="es-ES"/>
        </a:p>
      </dgm:t>
    </dgm:pt>
    <dgm:pt modelId="{98B6E925-BFD8-44B5-ACDF-93D577DBDE4E}" type="sibTrans" cxnId="{CAB9996A-1B77-48FA-816A-C5F88721DD81}">
      <dgm:prSet/>
      <dgm:spPr/>
      <dgm:t>
        <a:bodyPr/>
        <a:lstStyle/>
        <a:p>
          <a:endParaRPr lang="es-ES"/>
        </a:p>
      </dgm:t>
    </dgm:pt>
    <dgm:pt modelId="{35320F86-E497-4692-AF3B-654672749183}">
      <dgm:prSet phldrT="[Texto]"/>
      <dgm:spPr/>
      <dgm:t>
        <a:bodyPr/>
        <a:lstStyle/>
        <a:p>
          <a:r>
            <a:rPr lang="es-ES" dirty="0"/>
            <a:t>MADE IN ECUADOR</a:t>
          </a:r>
        </a:p>
      </dgm:t>
    </dgm:pt>
    <dgm:pt modelId="{0470ABA7-62FB-48AF-8C14-2D3D65411CA6}" type="parTrans" cxnId="{6DD22445-F43A-468A-A4D8-C6E9FFAF7B06}">
      <dgm:prSet/>
      <dgm:spPr/>
      <dgm:t>
        <a:bodyPr/>
        <a:lstStyle/>
        <a:p>
          <a:endParaRPr lang="es-ES"/>
        </a:p>
      </dgm:t>
    </dgm:pt>
    <dgm:pt modelId="{AC88A697-6477-4994-9DD3-79133A95046E}" type="sibTrans" cxnId="{6DD22445-F43A-468A-A4D8-C6E9FFAF7B06}">
      <dgm:prSet/>
      <dgm:spPr/>
      <dgm:t>
        <a:bodyPr/>
        <a:lstStyle/>
        <a:p>
          <a:endParaRPr lang="es-ES"/>
        </a:p>
      </dgm:t>
    </dgm:pt>
    <dgm:pt modelId="{743FF222-EA5D-4B43-990A-DE6540A2A380}">
      <dgm:prSet/>
      <dgm:spPr/>
      <dgm:t>
        <a:bodyPr/>
        <a:lstStyle/>
        <a:p>
          <a:r>
            <a:rPr lang="es-ES" dirty="0"/>
            <a:t>EXPLOSIÓN MUSICAL</a:t>
          </a:r>
        </a:p>
      </dgm:t>
    </dgm:pt>
    <dgm:pt modelId="{87DC636A-EBE4-4812-BB92-E616F2EB3B0C}" type="parTrans" cxnId="{C69B3C3D-6694-4F83-B17E-B46EEB0274DB}">
      <dgm:prSet/>
      <dgm:spPr/>
      <dgm:t>
        <a:bodyPr/>
        <a:lstStyle/>
        <a:p>
          <a:endParaRPr lang="es-ES"/>
        </a:p>
      </dgm:t>
    </dgm:pt>
    <dgm:pt modelId="{37CDAA70-EB49-4A40-977E-6DE08982A572}" type="sibTrans" cxnId="{C69B3C3D-6694-4F83-B17E-B46EEB0274DB}">
      <dgm:prSet/>
      <dgm:spPr/>
      <dgm:t>
        <a:bodyPr/>
        <a:lstStyle/>
        <a:p>
          <a:endParaRPr lang="es-ES"/>
        </a:p>
      </dgm:t>
    </dgm:pt>
    <dgm:pt modelId="{86429D07-983A-4572-B918-DD1AD867694F}">
      <dgm:prSet/>
      <dgm:spPr/>
      <dgm:t>
        <a:bodyPr/>
        <a:lstStyle/>
        <a:p>
          <a:r>
            <a:rPr lang="es-ES" dirty="0"/>
            <a:t>MUCHO MIX</a:t>
          </a:r>
        </a:p>
      </dgm:t>
    </dgm:pt>
    <dgm:pt modelId="{1327A339-9ED1-46EA-9F64-B4B7DF9A8EFC}" type="parTrans" cxnId="{B5939A0D-43A8-4FAD-A4E0-7587DA25BE66}">
      <dgm:prSet/>
      <dgm:spPr/>
      <dgm:t>
        <a:bodyPr/>
        <a:lstStyle/>
        <a:p>
          <a:endParaRPr lang="es-ES"/>
        </a:p>
      </dgm:t>
    </dgm:pt>
    <dgm:pt modelId="{CE77E981-C544-45D9-AEFD-F7A4AE682AC1}" type="sibTrans" cxnId="{B5939A0D-43A8-4FAD-A4E0-7587DA25BE66}">
      <dgm:prSet/>
      <dgm:spPr/>
      <dgm:t>
        <a:bodyPr/>
        <a:lstStyle/>
        <a:p>
          <a:endParaRPr lang="es-ES"/>
        </a:p>
      </dgm:t>
    </dgm:pt>
    <dgm:pt modelId="{363FEF4E-AE11-4B85-B219-515F7217458D}">
      <dgm:prSet/>
      <dgm:spPr/>
      <dgm:t>
        <a:bodyPr/>
        <a:lstStyle/>
        <a:p>
          <a:r>
            <a:rPr lang="es-ES" dirty="0"/>
            <a:t>EL REVENTON DELSABADO</a:t>
          </a:r>
        </a:p>
      </dgm:t>
    </dgm:pt>
    <dgm:pt modelId="{DE2C6977-D36E-455F-B7EB-2C2A7283C759}" type="parTrans" cxnId="{CFFB8436-096D-4357-B549-2BDCE095207D}">
      <dgm:prSet/>
      <dgm:spPr/>
      <dgm:t>
        <a:bodyPr/>
        <a:lstStyle/>
        <a:p>
          <a:endParaRPr lang="es-ES"/>
        </a:p>
      </dgm:t>
    </dgm:pt>
    <dgm:pt modelId="{B67598D1-BD5F-4627-9E2E-6029C5AC0297}" type="sibTrans" cxnId="{CFFB8436-096D-4357-B549-2BDCE095207D}">
      <dgm:prSet/>
      <dgm:spPr/>
      <dgm:t>
        <a:bodyPr/>
        <a:lstStyle/>
        <a:p>
          <a:endParaRPr lang="es-ES"/>
        </a:p>
      </dgm:t>
    </dgm:pt>
    <dgm:pt modelId="{061623A5-06F4-40FE-978A-25EE8BF5E589}">
      <dgm:prSet phldrT="[Texto]"/>
      <dgm:spPr/>
      <dgm:t>
        <a:bodyPr/>
        <a:lstStyle/>
        <a:p>
          <a:r>
            <a:rPr lang="es-ES" dirty="0"/>
            <a:t>NOCHES DE LUNA LLENA</a:t>
          </a:r>
        </a:p>
      </dgm:t>
    </dgm:pt>
    <dgm:pt modelId="{F1C60709-9732-4461-A1B1-D5E3950AE1AC}" type="parTrans" cxnId="{206511DD-2B27-48ED-B3D2-49C319E8E241}">
      <dgm:prSet/>
      <dgm:spPr/>
      <dgm:t>
        <a:bodyPr/>
        <a:lstStyle/>
        <a:p>
          <a:endParaRPr lang="es-EC"/>
        </a:p>
      </dgm:t>
    </dgm:pt>
    <dgm:pt modelId="{A62EEC2C-C1A1-488C-9C48-CC169948E7E4}" type="sibTrans" cxnId="{206511DD-2B27-48ED-B3D2-49C319E8E241}">
      <dgm:prSet/>
      <dgm:spPr/>
      <dgm:t>
        <a:bodyPr/>
        <a:lstStyle/>
        <a:p>
          <a:endParaRPr lang="es-EC"/>
        </a:p>
      </dgm:t>
    </dgm:pt>
    <dgm:pt modelId="{095090ED-0790-43A0-9C4C-C1ADC6C012FB}" type="pres">
      <dgm:prSet presAssocID="{295840B0-E863-436E-88EC-0CAA380C863D}" presName="Name0" presStyleCnt="0">
        <dgm:presLayoutVars>
          <dgm:dir/>
          <dgm:resizeHandles val="exact"/>
        </dgm:presLayoutVars>
      </dgm:prSet>
      <dgm:spPr/>
    </dgm:pt>
    <dgm:pt modelId="{8503B6A7-3C3C-4AC7-A42D-3966A3C78C6F}" type="pres">
      <dgm:prSet presAssocID="{295840B0-E863-436E-88EC-0CAA380C863D}" presName="cycle" presStyleCnt="0"/>
      <dgm:spPr/>
    </dgm:pt>
    <dgm:pt modelId="{6B2914C0-9615-463E-9EEC-18CAF92F1D5E}" type="pres">
      <dgm:prSet presAssocID="{5BE327BF-1A4C-46D4-A0C7-BF80DE847543}" presName="nodeFirstNode" presStyleLbl="node1" presStyleIdx="0" presStyleCnt="7">
        <dgm:presLayoutVars>
          <dgm:bulletEnabled val="1"/>
        </dgm:presLayoutVars>
      </dgm:prSet>
      <dgm:spPr/>
    </dgm:pt>
    <dgm:pt modelId="{0EF54457-0D75-44AA-931B-398AEC12883B}" type="pres">
      <dgm:prSet presAssocID="{D6EFAA65-C1D2-4C44-94D1-6998F83E29C0}" presName="sibTransFirstNode" presStyleLbl="bgShp" presStyleIdx="0" presStyleCnt="1"/>
      <dgm:spPr/>
    </dgm:pt>
    <dgm:pt modelId="{539EA259-B2D4-4643-83D4-352A167C6AA8}" type="pres">
      <dgm:prSet presAssocID="{363FEF4E-AE11-4B85-B219-515F7217458D}" presName="nodeFollowingNodes" presStyleLbl="node1" presStyleIdx="1" presStyleCnt="7">
        <dgm:presLayoutVars>
          <dgm:bulletEnabled val="1"/>
        </dgm:presLayoutVars>
      </dgm:prSet>
      <dgm:spPr/>
    </dgm:pt>
    <dgm:pt modelId="{940851AC-7FC6-48B4-AFBD-2ECCDBE84740}" type="pres">
      <dgm:prSet presAssocID="{86429D07-983A-4572-B918-DD1AD867694F}" presName="nodeFollowingNodes" presStyleLbl="node1" presStyleIdx="2" presStyleCnt="7">
        <dgm:presLayoutVars>
          <dgm:bulletEnabled val="1"/>
        </dgm:presLayoutVars>
      </dgm:prSet>
      <dgm:spPr/>
    </dgm:pt>
    <dgm:pt modelId="{766E0142-4C18-4B3D-A3A9-0B40769A6094}" type="pres">
      <dgm:prSet presAssocID="{743FF222-EA5D-4B43-990A-DE6540A2A380}" presName="nodeFollowingNodes" presStyleLbl="node1" presStyleIdx="3" presStyleCnt="7">
        <dgm:presLayoutVars>
          <dgm:bulletEnabled val="1"/>
        </dgm:presLayoutVars>
      </dgm:prSet>
      <dgm:spPr/>
    </dgm:pt>
    <dgm:pt modelId="{45FBA687-E084-495A-B4A8-72B706D34B9A}" type="pres">
      <dgm:prSet presAssocID="{1856FC5F-B226-417A-A467-5107C1C9F72B}" presName="nodeFollowingNodes" presStyleLbl="node1" presStyleIdx="4" presStyleCnt="7">
        <dgm:presLayoutVars>
          <dgm:bulletEnabled val="1"/>
        </dgm:presLayoutVars>
      </dgm:prSet>
      <dgm:spPr/>
    </dgm:pt>
    <dgm:pt modelId="{302D5D78-7D59-4E58-8A80-FDD795ED6717}" type="pres">
      <dgm:prSet presAssocID="{35320F86-E497-4692-AF3B-654672749183}" presName="nodeFollowingNodes" presStyleLbl="node1" presStyleIdx="5" presStyleCnt="7">
        <dgm:presLayoutVars>
          <dgm:bulletEnabled val="1"/>
        </dgm:presLayoutVars>
      </dgm:prSet>
      <dgm:spPr/>
    </dgm:pt>
    <dgm:pt modelId="{3638E06E-DC80-422D-9A1A-6270BB8A1DE5}" type="pres">
      <dgm:prSet presAssocID="{061623A5-06F4-40FE-978A-25EE8BF5E589}" presName="nodeFollowingNodes" presStyleLbl="node1" presStyleIdx="6" presStyleCnt="7">
        <dgm:presLayoutVars>
          <dgm:bulletEnabled val="1"/>
        </dgm:presLayoutVars>
      </dgm:prSet>
      <dgm:spPr/>
    </dgm:pt>
  </dgm:ptLst>
  <dgm:cxnLst>
    <dgm:cxn modelId="{10857D06-608C-4EDD-AE23-A1D7645A5E75}" type="presOf" srcId="{743FF222-EA5D-4B43-990A-DE6540A2A380}" destId="{766E0142-4C18-4B3D-A3A9-0B40769A6094}" srcOrd="0" destOrd="0" presId="urn:microsoft.com/office/officeart/2005/8/layout/cycle3"/>
    <dgm:cxn modelId="{ACB5720B-948B-41A5-BDC8-AEB857382162}" type="presOf" srcId="{5BE327BF-1A4C-46D4-A0C7-BF80DE847543}" destId="{6B2914C0-9615-463E-9EEC-18CAF92F1D5E}" srcOrd="0" destOrd="0" presId="urn:microsoft.com/office/officeart/2005/8/layout/cycle3"/>
    <dgm:cxn modelId="{12B8EC0B-9F7B-45EE-85B8-6C1020CACCAA}" type="presOf" srcId="{295840B0-E863-436E-88EC-0CAA380C863D}" destId="{095090ED-0790-43A0-9C4C-C1ADC6C012FB}" srcOrd="0" destOrd="0" presId="urn:microsoft.com/office/officeart/2005/8/layout/cycle3"/>
    <dgm:cxn modelId="{B5939A0D-43A8-4FAD-A4E0-7587DA25BE66}" srcId="{295840B0-E863-436E-88EC-0CAA380C863D}" destId="{86429D07-983A-4572-B918-DD1AD867694F}" srcOrd="2" destOrd="0" parTransId="{1327A339-9ED1-46EA-9F64-B4B7DF9A8EFC}" sibTransId="{CE77E981-C544-45D9-AEFD-F7A4AE682AC1}"/>
    <dgm:cxn modelId="{02017C1B-6A36-4600-B365-D4C0F1686E7A}" type="presOf" srcId="{86429D07-983A-4572-B918-DD1AD867694F}" destId="{940851AC-7FC6-48B4-AFBD-2ECCDBE84740}" srcOrd="0" destOrd="0" presId="urn:microsoft.com/office/officeart/2005/8/layout/cycle3"/>
    <dgm:cxn modelId="{01A0782D-A4D0-4724-9770-5389DB09DA2F}" type="presOf" srcId="{D6EFAA65-C1D2-4C44-94D1-6998F83E29C0}" destId="{0EF54457-0D75-44AA-931B-398AEC12883B}" srcOrd="0" destOrd="0" presId="urn:microsoft.com/office/officeart/2005/8/layout/cycle3"/>
    <dgm:cxn modelId="{CFFB8436-096D-4357-B549-2BDCE095207D}" srcId="{295840B0-E863-436E-88EC-0CAA380C863D}" destId="{363FEF4E-AE11-4B85-B219-515F7217458D}" srcOrd="1" destOrd="0" parTransId="{DE2C6977-D36E-455F-B7EB-2C2A7283C759}" sibTransId="{B67598D1-BD5F-4627-9E2E-6029C5AC0297}"/>
    <dgm:cxn modelId="{59409037-A1D7-426E-875D-2C98670EB816}" type="presOf" srcId="{061623A5-06F4-40FE-978A-25EE8BF5E589}" destId="{3638E06E-DC80-422D-9A1A-6270BB8A1DE5}" srcOrd="0" destOrd="0" presId="urn:microsoft.com/office/officeart/2005/8/layout/cycle3"/>
    <dgm:cxn modelId="{C69B3C3D-6694-4F83-B17E-B46EEB0274DB}" srcId="{295840B0-E863-436E-88EC-0CAA380C863D}" destId="{743FF222-EA5D-4B43-990A-DE6540A2A380}" srcOrd="3" destOrd="0" parTransId="{87DC636A-EBE4-4812-BB92-E616F2EB3B0C}" sibTransId="{37CDAA70-EB49-4A40-977E-6DE08982A572}"/>
    <dgm:cxn modelId="{6DD22445-F43A-468A-A4D8-C6E9FFAF7B06}" srcId="{295840B0-E863-436E-88EC-0CAA380C863D}" destId="{35320F86-E497-4692-AF3B-654672749183}" srcOrd="5" destOrd="0" parTransId="{0470ABA7-62FB-48AF-8C14-2D3D65411CA6}" sibTransId="{AC88A697-6477-4994-9DD3-79133A95046E}"/>
    <dgm:cxn modelId="{CAB9996A-1B77-48FA-816A-C5F88721DD81}" srcId="{295840B0-E863-436E-88EC-0CAA380C863D}" destId="{1856FC5F-B226-417A-A467-5107C1C9F72B}" srcOrd="4" destOrd="0" parTransId="{07079627-AC96-4755-B8B4-687A2D17AEAB}" sibTransId="{98B6E925-BFD8-44B5-ACDF-93D577DBDE4E}"/>
    <dgm:cxn modelId="{5242A453-2E6B-4989-872F-D4C39BD53B65}" type="presOf" srcId="{1856FC5F-B226-417A-A467-5107C1C9F72B}" destId="{45FBA687-E084-495A-B4A8-72B706D34B9A}" srcOrd="0" destOrd="0" presId="urn:microsoft.com/office/officeart/2005/8/layout/cycle3"/>
    <dgm:cxn modelId="{F4FED599-76A9-40B5-813C-4E50FD3455BB}" type="presOf" srcId="{35320F86-E497-4692-AF3B-654672749183}" destId="{302D5D78-7D59-4E58-8A80-FDD795ED6717}" srcOrd="0" destOrd="0" presId="urn:microsoft.com/office/officeart/2005/8/layout/cycle3"/>
    <dgm:cxn modelId="{A332349A-6049-46A0-B9CE-9F28F5D2D991}" type="presOf" srcId="{363FEF4E-AE11-4B85-B219-515F7217458D}" destId="{539EA259-B2D4-4643-83D4-352A167C6AA8}" srcOrd="0" destOrd="0" presId="urn:microsoft.com/office/officeart/2005/8/layout/cycle3"/>
    <dgm:cxn modelId="{09133CA4-3264-496C-B87B-16578B74DBBC}" srcId="{295840B0-E863-436E-88EC-0CAA380C863D}" destId="{5BE327BF-1A4C-46D4-A0C7-BF80DE847543}" srcOrd="0" destOrd="0" parTransId="{C05DE5F0-87B9-4461-968F-6EC114F4BAA5}" sibTransId="{D6EFAA65-C1D2-4C44-94D1-6998F83E29C0}"/>
    <dgm:cxn modelId="{206511DD-2B27-48ED-B3D2-49C319E8E241}" srcId="{295840B0-E863-436E-88EC-0CAA380C863D}" destId="{061623A5-06F4-40FE-978A-25EE8BF5E589}" srcOrd="6" destOrd="0" parTransId="{F1C60709-9732-4461-A1B1-D5E3950AE1AC}" sibTransId="{A62EEC2C-C1A1-488C-9C48-CC169948E7E4}"/>
    <dgm:cxn modelId="{45B5B167-DEE2-4B37-86F4-9668475C642C}" type="presParOf" srcId="{095090ED-0790-43A0-9C4C-C1ADC6C012FB}" destId="{8503B6A7-3C3C-4AC7-A42D-3966A3C78C6F}" srcOrd="0" destOrd="0" presId="urn:microsoft.com/office/officeart/2005/8/layout/cycle3"/>
    <dgm:cxn modelId="{852E1C0D-AE4F-4EF4-B153-D35D12DDFEB0}" type="presParOf" srcId="{8503B6A7-3C3C-4AC7-A42D-3966A3C78C6F}" destId="{6B2914C0-9615-463E-9EEC-18CAF92F1D5E}" srcOrd="0" destOrd="0" presId="urn:microsoft.com/office/officeart/2005/8/layout/cycle3"/>
    <dgm:cxn modelId="{9D42A750-BA68-45B5-9762-B786B86E2E1B}" type="presParOf" srcId="{8503B6A7-3C3C-4AC7-A42D-3966A3C78C6F}" destId="{0EF54457-0D75-44AA-931B-398AEC12883B}" srcOrd="1" destOrd="0" presId="urn:microsoft.com/office/officeart/2005/8/layout/cycle3"/>
    <dgm:cxn modelId="{ABFDC61A-7EEB-4DF9-9E1D-0DBB92D38D26}" type="presParOf" srcId="{8503B6A7-3C3C-4AC7-A42D-3966A3C78C6F}" destId="{539EA259-B2D4-4643-83D4-352A167C6AA8}" srcOrd="2" destOrd="0" presId="urn:microsoft.com/office/officeart/2005/8/layout/cycle3"/>
    <dgm:cxn modelId="{3E5B8FE8-632D-4085-B3FC-CDFB8A75A142}" type="presParOf" srcId="{8503B6A7-3C3C-4AC7-A42D-3966A3C78C6F}" destId="{940851AC-7FC6-48B4-AFBD-2ECCDBE84740}" srcOrd="3" destOrd="0" presId="urn:microsoft.com/office/officeart/2005/8/layout/cycle3"/>
    <dgm:cxn modelId="{8A9DD7B7-F2B7-41D6-94D3-74A731A42A44}" type="presParOf" srcId="{8503B6A7-3C3C-4AC7-A42D-3966A3C78C6F}" destId="{766E0142-4C18-4B3D-A3A9-0B40769A6094}" srcOrd="4" destOrd="0" presId="urn:microsoft.com/office/officeart/2005/8/layout/cycle3"/>
    <dgm:cxn modelId="{3CD07463-404E-42DC-903D-740625482BE2}" type="presParOf" srcId="{8503B6A7-3C3C-4AC7-A42D-3966A3C78C6F}" destId="{45FBA687-E084-495A-B4A8-72B706D34B9A}" srcOrd="5" destOrd="0" presId="urn:microsoft.com/office/officeart/2005/8/layout/cycle3"/>
    <dgm:cxn modelId="{863E83B8-BA1B-4CEF-92F3-CF4D883DA3CB}" type="presParOf" srcId="{8503B6A7-3C3C-4AC7-A42D-3966A3C78C6F}" destId="{302D5D78-7D59-4E58-8A80-FDD795ED6717}" srcOrd="6" destOrd="0" presId="urn:microsoft.com/office/officeart/2005/8/layout/cycle3"/>
    <dgm:cxn modelId="{15495561-CAA1-4CDE-877E-03E7BA00D755}" type="presParOf" srcId="{8503B6A7-3C3C-4AC7-A42D-3966A3C78C6F}" destId="{3638E06E-DC80-422D-9A1A-6270BB8A1DE5}"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5840B0-E863-436E-88EC-0CAA380C863D}" type="doc">
      <dgm:prSet loTypeId="urn:microsoft.com/office/officeart/2005/8/layout/process4" loCatId="process" qsTypeId="urn:microsoft.com/office/officeart/2005/8/quickstyle/simple2" qsCatId="simple" csTypeId="urn:microsoft.com/office/officeart/2005/8/colors/accent0_2" csCatId="mainScheme" phldr="1"/>
      <dgm:spPr/>
      <dgm:t>
        <a:bodyPr/>
        <a:lstStyle/>
        <a:p>
          <a:endParaRPr lang="es-ES"/>
        </a:p>
      </dgm:t>
    </dgm:pt>
    <dgm:pt modelId="{5BE327BF-1A4C-46D4-A0C7-BF80DE847543}">
      <dgm:prSet phldrT="[Texto]"/>
      <dgm:spPr/>
      <dgm:t>
        <a:bodyPr/>
        <a:lstStyle/>
        <a:p>
          <a:r>
            <a:rPr lang="es-ES" b="1" dirty="0">
              <a:solidFill>
                <a:schemeClr val="tx1"/>
              </a:solidFill>
            </a:rPr>
            <a:t>EL INFORMATIVO</a:t>
          </a:r>
        </a:p>
      </dgm:t>
    </dgm:pt>
    <dgm:pt modelId="{C05DE5F0-87B9-4461-968F-6EC114F4BAA5}" type="parTrans" cxnId="{09133CA4-3264-496C-B87B-16578B74DBBC}">
      <dgm:prSet/>
      <dgm:spPr/>
      <dgm:t>
        <a:bodyPr/>
        <a:lstStyle/>
        <a:p>
          <a:endParaRPr lang="es-ES" b="1">
            <a:solidFill>
              <a:schemeClr val="tx1"/>
            </a:solidFill>
          </a:endParaRPr>
        </a:p>
      </dgm:t>
    </dgm:pt>
    <dgm:pt modelId="{D6EFAA65-C1D2-4C44-94D1-6998F83E29C0}" type="sibTrans" cxnId="{09133CA4-3264-496C-B87B-16578B74DBBC}">
      <dgm:prSet/>
      <dgm:spPr/>
      <dgm:t>
        <a:bodyPr/>
        <a:lstStyle/>
        <a:p>
          <a:endParaRPr lang="es-ES" b="1">
            <a:solidFill>
              <a:schemeClr val="tx1"/>
            </a:solidFill>
          </a:endParaRPr>
        </a:p>
      </dgm:t>
    </dgm:pt>
    <dgm:pt modelId="{1856FC5F-B226-417A-A467-5107C1C9F72B}">
      <dgm:prSet phldrT="[Texto]"/>
      <dgm:spPr/>
      <dgm:t>
        <a:bodyPr/>
        <a:lstStyle/>
        <a:p>
          <a:r>
            <a:rPr lang="es-ES" b="1" dirty="0">
              <a:solidFill>
                <a:schemeClr val="tx1"/>
              </a:solidFill>
            </a:rPr>
            <a:t>GALAPAGOS MI RESPONSABILIDAD</a:t>
          </a:r>
        </a:p>
      </dgm:t>
    </dgm:pt>
    <dgm:pt modelId="{07079627-AC96-4755-B8B4-687A2D17AEAB}" type="parTrans" cxnId="{CAB9996A-1B77-48FA-816A-C5F88721DD81}">
      <dgm:prSet/>
      <dgm:spPr/>
      <dgm:t>
        <a:bodyPr/>
        <a:lstStyle/>
        <a:p>
          <a:endParaRPr lang="es-ES" b="1">
            <a:solidFill>
              <a:schemeClr val="tx1"/>
            </a:solidFill>
          </a:endParaRPr>
        </a:p>
      </dgm:t>
    </dgm:pt>
    <dgm:pt modelId="{98B6E925-BFD8-44B5-ACDF-93D577DBDE4E}" type="sibTrans" cxnId="{CAB9996A-1B77-48FA-816A-C5F88721DD81}">
      <dgm:prSet/>
      <dgm:spPr/>
      <dgm:t>
        <a:bodyPr/>
        <a:lstStyle/>
        <a:p>
          <a:endParaRPr lang="es-ES" b="1">
            <a:solidFill>
              <a:schemeClr val="tx1"/>
            </a:solidFill>
          </a:endParaRPr>
        </a:p>
      </dgm:t>
    </dgm:pt>
    <dgm:pt modelId="{35320F86-E497-4692-AF3B-654672749183}">
      <dgm:prSet phldrT="[Texto]"/>
      <dgm:spPr/>
      <dgm:t>
        <a:bodyPr/>
        <a:lstStyle/>
        <a:p>
          <a:r>
            <a:rPr lang="es-ES" b="1" dirty="0">
              <a:solidFill>
                <a:schemeClr val="tx1"/>
              </a:solidFill>
            </a:rPr>
            <a:t>NUESTRA ALCALDIA</a:t>
          </a:r>
        </a:p>
      </dgm:t>
    </dgm:pt>
    <dgm:pt modelId="{0470ABA7-62FB-48AF-8C14-2D3D65411CA6}" type="parTrans" cxnId="{6DD22445-F43A-468A-A4D8-C6E9FFAF7B06}">
      <dgm:prSet/>
      <dgm:spPr/>
      <dgm:t>
        <a:bodyPr/>
        <a:lstStyle/>
        <a:p>
          <a:endParaRPr lang="es-ES" b="1">
            <a:solidFill>
              <a:schemeClr val="tx1"/>
            </a:solidFill>
          </a:endParaRPr>
        </a:p>
      </dgm:t>
    </dgm:pt>
    <dgm:pt modelId="{AC88A697-6477-4994-9DD3-79133A95046E}" type="sibTrans" cxnId="{6DD22445-F43A-468A-A4D8-C6E9FFAF7B06}">
      <dgm:prSet/>
      <dgm:spPr/>
      <dgm:t>
        <a:bodyPr/>
        <a:lstStyle/>
        <a:p>
          <a:endParaRPr lang="es-ES" b="1">
            <a:solidFill>
              <a:schemeClr val="tx1"/>
            </a:solidFill>
          </a:endParaRPr>
        </a:p>
      </dgm:t>
    </dgm:pt>
    <dgm:pt modelId="{743FF222-EA5D-4B43-990A-DE6540A2A380}">
      <dgm:prSet/>
      <dgm:spPr/>
      <dgm:t>
        <a:bodyPr/>
        <a:lstStyle/>
        <a:p>
          <a:r>
            <a:rPr lang="es-ES" b="1" dirty="0">
              <a:solidFill>
                <a:schemeClr val="tx1"/>
              </a:solidFill>
            </a:rPr>
            <a:t>ECUADOR EN CONTACTO</a:t>
          </a:r>
        </a:p>
      </dgm:t>
    </dgm:pt>
    <dgm:pt modelId="{87DC636A-EBE4-4812-BB92-E616F2EB3B0C}" type="parTrans" cxnId="{C69B3C3D-6694-4F83-B17E-B46EEB0274DB}">
      <dgm:prSet/>
      <dgm:spPr/>
      <dgm:t>
        <a:bodyPr/>
        <a:lstStyle/>
        <a:p>
          <a:endParaRPr lang="es-ES" b="1">
            <a:solidFill>
              <a:schemeClr val="tx1"/>
            </a:solidFill>
          </a:endParaRPr>
        </a:p>
      </dgm:t>
    </dgm:pt>
    <dgm:pt modelId="{37CDAA70-EB49-4A40-977E-6DE08982A572}" type="sibTrans" cxnId="{C69B3C3D-6694-4F83-B17E-B46EEB0274DB}">
      <dgm:prSet/>
      <dgm:spPr/>
      <dgm:t>
        <a:bodyPr/>
        <a:lstStyle/>
        <a:p>
          <a:endParaRPr lang="es-ES" b="1">
            <a:solidFill>
              <a:schemeClr val="tx1"/>
            </a:solidFill>
          </a:endParaRPr>
        </a:p>
      </dgm:t>
    </dgm:pt>
    <dgm:pt modelId="{86429D07-983A-4572-B918-DD1AD867694F}">
      <dgm:prSet/>
      <dgm:spPr/>
      <dgm:t>
        <a:bodyPr/>
        <a:lstStyle/>
        <a:p>
          <a:r>
            <a:rPr lang="es-ES" b="1" dirty="0">
              <a:solidFill>
                <a:schemeClr val="tx1"/>
              </a:solidFill>
            </a:rPr>
            <a:t>ALER II EDICION</a:t>
          </a:r>
        </a:p>
      </dgm:t>
    </dgm:pt>
    <dgm:pt modelId="{1327A339-9ED1-46EA-9F64-B4B7DF9A8EFC}" type="parTrans" cxnId="{B5939A0D-43A8-4FAD-A4E0-7587DA25BE66}">
      <dgm:prSet/>
      <dgm:spPr/>
      <dgm:t>
        <a:bodyPr/>
        <a:lstStyle/>
        <a:p>
          <a:endParaRPr lang="es-ES" b="1">
            <a:solidFill>
              <a:schemeClr val="tx1"/>
            </a:solidFill>
          </a:endParaRPr>
        </a:p>
      </dgm:t>
    </dgm:pt>
    <dgm:pt modelId="{CE77E981-C544-45D9-AEFD-F7A4AE682AC1}" type="sibTrans" cxnId="{B5939A0D-43A8-4FAD-A4E0-7587DA25BE66}">
      <dgm:prSet/>
      <dgm:spPr/>
      <dgm:t>
        <a:bodyPr/>
        <a:lstStyle/>
        <a:p>
          <a:endParaRPr lang="es-ES" b="1">
            <a:solidFill>
              <a:schemeClr val="tx1"/>
            </a:solidFill>
          </a:endParaRPr>
        </a:p>
      </dgm:t>
    </dgm:pt>
    <dgm:pt modelId="{363FEF4E-AE11-4B85-B219-515F7217458D}">
      <dgm:prSet/>
      <dgm:spPr/>
      <dgm:t>
        <a:bodyPr/>
        <a:lstStyle/>
        <a:p>
          <a:r>
            <a:rPr lang="es-ES" b="1" dirty="0">
              <a:solidFill>
                <a:schemeClr val="tx1"/>
              </a:solidFill>
            </a:rPr>
            <a:t>IMPACTO MUSICAL</a:t>
          </a:r>
        </a:p>
      </dgm:t>
    </dgm:pt>
    <dgm:pt modelId="{DE2C6977-D36E-455F-B7EB-2C2A7283C759}" type="parTrans" cxnId="{CFFB8436-096D-4357-B549-2BDCE095207D}">
      <dgm:prSet/>
      <dgm:spPr/>
      <dgm:t>
        <a:bodyPr/>
        <a:lstStyle/>
        <a:p>
          <a:endParaRPr lang="es-ES" b="1">
            <a:solidFill>
              <a:schemeClr val="tx1"/>
            </a:solidFill>
          </a:endParaRPr>
        </a:p>
      </dgm:t>
    </dgm:pt>
    <dgm:pt modelId="{B67598D1-BD5F-4627-9E2E-6029C5AC0297}" type="sibTrans" cxnId="{CFFB8436-096D-4357-B549-2BDCE095207D}">
      <dgm:prSet/>
      <dgm:spPr/>
      <dgm:t>
        <a:bodyPr/>
        <a:lstStyle/>
        <a:p>
          <a:endParaRPr lang="es-ES" b="1">
            <a:solidFill>
              <a:schemeClr val="tx1"/>
            </a:solidFill>
          </a:endParaRPr>
        </a:p>
      </dgm:t>
    </dgm:pt>
    <dgm:pt modelId="{99A033DC-4FD2-4C16-B0BC-9AC94597BB05}">
      <dgm:prSet/>
      <dgm:spPr/>
      <dgm:t>
        <a:bodyPr/>
        <a:lstStyle/>
        <a:p>
          <a:r>
            <a:rPr lang="es-ES" b="1" dirty="0">
              <a:solidFill>
                <a:schemeClr val="tx1"/>
              </a:solidFill>
            </a:rPr>
            <a:t>RADIO REVISTA CORAPE</a:t>
          </a:r>
        </a:p>
      </dgm:t>
    </dgm:pt>
    <dgm:pt modelId="{29D3B9EB-C796-4976-BA62-1EBE024640EE}" type="parTrans" cxnId="{B7760956-1524-4B62-8A0F-309B0791A036}">
      <dgm:prSet/>
      <dgm:spPr/>
      <dgm:t>
        <a:bodyPr/>
        <a:lstStyle/>
        <a:p>
          <a:endParaRPr lang="es-ES" b="1">
            <a:solidFill>
              <a:schemeClr val="tx1"/>
            </a:solidFill>
          </a:endParaRPr>
        </a:p>
      </dgm:t>
    </dgm:pt>
    <dgm:pt modelId="{BBB66A40-6365-47F5-BD4B-9A1974466087}" type="sibTrans" cxnId="{B7760956-1524-4B62-8A0F-309B0791A036}">
      <dgm:prSet/>
      <dgm:spPr/>
      <dgm:t>
        <a:bodyPr/>
        <a:lstStyle/>
        <a:p>
          <a:endParaRPr lang="es-ES" b="1">
            <a:solidFill>
              <a:schemeClr val="tx1"/>
            </a:solidFill>
          </a:endParaRPr>
        </a:p>
      </dgm:t>
    </dgm:pt>
    <dgm:pt modelId="{8BD20C6B-6A88-406E-971A-330C1CC9A766}" type="pres">
      <dgm:prSet presAssocID="{295840B0-E863-436E-88EC-0CAA380C863D}" presName="Name0" presStyleCnt="0">
        <dgm:presLayoutVars>
          <dgm:dir/>
          <dgm:animLvl val="lvl"/>
          <dgm:resizeHandles val="exact"/>
        </dgm:presLayoutVars>
      </dgm:prSet>
      <dgm:spPr/>
    </dgm:pt>
    <dgm:pt modelId="{0F495D54-6E89-4572-B26E-0FA1ECDE50A8}" type="pres">
      <dgm:prSet presAssocID="{35320F86-E497-4692-AF3B-654672749183}" presName="boxAndChildren" presStyleCnt="0"/>
      <dgm:spPr/>
    </dgm:pt>
    <dgm:pt modelId="{D7CAB1DB-29D3-4C40-9E15-AB8D21BB531E}" type="pres">
      <dgm:prSet presAssocID="{35320F86-E497-4692-AF3B-654672749183}" presName="parentTextBox" presStyleLbl="node1" presStyleIdx="0" presStyleCnt="7"/>
      <dgm:spPr/>
    </dgm:pt>
    <dgm:pt modelId="{C6D97548-C174-4CC1-91E7-8882D0F2321C}" type="pres">
      <dgm:prSet presAssocID="{BBB66A40-6365-47F5-BD4B-9A1974466087}" presName="sp" presStyleCnt="0"/>
      <dgm:spPr/>
    </dgm:pt>
    <dgm:pt modelId="{942DFA3E-513E-42DE-860C-49C6AF8423C5}" type="pres">
      <dgm:prSet presAssocID="{99A033DC-4FD2-4C16-B0BC-9AC94597BB05}" presName="arrowAndChildren" presStyleCnt="0"/>
      <dgm:spPr/>
    </dgm:pt>
    <dgm:pt modelId="{38A58BD5-C07B-407E-9964-D52EE56E2348}" type="pres">
      <dgm:prSet presAssocID="{99A033DC-4FD2-4C16-B0BC-9AC94597BB05}" presName="parentTextArrow" presStyleLbl="node1" presStyleIdx="1" presStyleCnt="7"/>
      <dgm:spPr/>
    </dgm:pt>
    <dgm:pt modelId="{16099971-A7DE-43F8-8F05-D543B878F646}" type="pres">
      <dgm:prSet presAssocID="{98B6E925-BFD8-44B5-ACDF-93D577DBDE4E}" presName="sp" presStyleCnt="0"/>
      <dgm:spPr/>
    </dgm:pt>
    <dgm:pt modelId="{49DE0AC1-5041-4082-9AC1-ED3EAD627356}" type="pres">
      <dgm:prSet presAssocID="{1856FC5F-B226-417A-A467-5107C1C9F72B}" presName="arrowAndChildren" presStyleCnt="0"/>
      <dgm:spPr/>
    </dgm:pt>
    <dgm:pt modelId="{8B8C684B-7FD3-45AD-974D-D5DA22041930}" type="pres">
      <dgm:prSet presAssocID="{1856FC5F-B226-417A-A467-5107C1C9F72B}" presName="parentTextArrow" presStyleLbl="node1" presStyleIdx="2" presStyleCnt="7"/>
      <dgm:spPr/>
    </dgm:pt>
    <dgm:pt modelId="{D57C1652-4A04-4650-B15C-F00C3FE47CDA}" type="pres">
      <dgm:prSet presAssocID="{37CDAA70-EB49-4A40-977E-6DE08982A572}" presName="sp" presStyleCnt="0"/>
      <dgm:spPr/>
    </dgm:pt>
    <dgm:pt modelId="{5548864F-47FF-4117-9C91-A5639A8A8FBA}" type="pres">
      <dgm:prSet presAssocID="{743FF222-EA5D-4B43-990A-DE6540A2A380}" presName="arrowAndChildren" presStyleCnt="0"/>
      <dgm:spPr/>
    </dgm:pt>
    <dgm:pt modelId="{6A22A05F-2F89-4A32-BBA3-22943E5E15B8}" type="pres">
      <dgm:prSet presAssocID="{743FF222-EA5D-4B43-990A-DE6540A2A380}" presName="parentTextArrow" presStyleLbl="node1" presStyleIdx="3" presStyleCnt="7"/>
      <dgm:spPr/>
    </dgm:pt>
    <dgm:pt modelId="{A423B445-DD0E-4733-A221-88C3C1C500CE}" type="pres">
      <dgm:prSet presAssocID="{CE77E981-C544-45D9-AEFD-F7A4AE682AC1}" presName="sp" presStyleCnt="0"/>
      <dgm:spPr/>
    </dgm:pt>
    <dgm:pt modelId="{0F3B4B01-0ECF-420A-AD1D-734888BBF922}" type="pres">
      <dgm:prSet presAssocID="{86429D07-983A-4572-B918-DD1AD867694F}" presName="arrowAndChildren" presStyleCnt="0"/>
      <dgm:spPr/>
    </dgm:pt>
    <dgm:pt modelId="{CDB8E3EE-EFAB-4141-9F1D-A884C5863544}" type="pres">
      <dgm:prSet presAssocID="{86429D07-983A-4572-B918-DD1AD867694F}" presName="parentTextArrow" presStyleLbl="node1" presStyleIdx="4" presStyleCnt="7"/>
      <dgm:spPr/>
    </dgm:pt>
    <dgm:pt modelId="{C9EC31DB-DDC1-4747-A8FC-DE0FF2D1A639}" type="pres">
      <dgm:prSet presAssocID="{B67598D1-BD5F-4627-9E2E-6029C5AC0297}" presName="sp" presStyleCnt="0"/>
      <dgm:spPr/>
    </dgm:pt>
    <dgm:pt modelId="{206C1694-BE68-4E19-AB4E-43D5C92BCC63}" type="pres">
      <dgm:prSet presAssocID="{363FEF4E-AE11-4B85-B219-515F7217458D}" presName="arrowAndChildren" presStyleCnt="0"/>
      <dgm:spPr/>
    </dgm:pt>
    <dgm:pt modelId="{D8746E0E-7713-43D7-A320-BCBC8F8B93BA}" type="pres">
      <dgm:prSet presAssocID="{363FEF4E-AE11-4B85-B219-515F7217458D}" presName="parentTextArrow" presStyleLbl="node1" presStyleIdx="5" presStyleCnt="7"/>
      <dgm:spPr/>
    </dgm:pt>
    <dgm:pt modelId="{3F1D8CE6-98F9-4205-B900-C4D73C37F639}" type="pres">
      <dgm:prSet presAssocID="{D6EFAA65-C1D2-4C44-94D1-6998F83E29C0}" presName="sp" presStyleCnt="0"/>
      <dgm:spPr/>
    </dgm:pt>
    <dgm:pt modelId="{AF33B216-28E3-44E6-9F4A-3A728DF01C49}" type="pres">
      <dgm:prSet presAssocID="{5BE327BF-1A4C-46D4-A0C7-BF80DE847543}" presName="arrowAndChildren" presStyleCnt="0"/>
      <dgm:spPr/>
    </dgm:pt>
    <dgm:pt modelId="{FFC0C183-7D49-4381-A297-126774D10D00}" type="pres">
      <dgm:prSet presAssocID="{5BE327BF-1A4C-46D4-A0C7-BF80DE847543}" presName="parentTextArrow" presStyleLbl="node1" presStyleIdx="6" presStyleCnt="7"/>
      <dgm:spPr/>
    </dgm:pt>
  </dgm:ptLst>
  <dgm:cxnLst>
    <dgm:cxn modelId="{3C95000B-635D-4EEA-9C44-4ED9A2DFA0FF}" type="presOf" srcId="{1856FC5F-B226-417A-A467-5107C1C9F72B}" destId="{8B8C684B-7FD3-45AD-974D-D5DA22041930}" srcOrd="0" destOrd="0" presId="urn:microsoft.com/office/officeart/2005/8/layout/process4"/>
    <dgm:cxn modelId="{B5939A0D-43A8-4FAD-A4E0-7587DA25BE66}" srcId="{295840B0-E863-436E-88EC-0CAA380C863D}" destId="{86429D07-983A-4572-B918-DD1AD867694F}" srcOrd="2" destOrd="0" parTransId="{1327A339-9ED1-46EA-9F64-B4B7DF9A8EFC}" sibTransId="{CE77E981-C544-45D9-AEFD-F7A4AE682AC1}"/>
    <dgm:cxn modelId="{F5F24410-B62E-4456-B676-B51B62325D59}" type="presOf" srcId="{35320F86-E497-4692-AF3B-654672749183}" destId="{D7CAB1DB-29D3-4C40-9E15-AB8D21BB531E}" srcOrd="0" destOrd="0" presId="urn:microsoft.com/office/officeart/2005/8/layout/process4"/>
    <dgm:cxn modelId="{B842941A-6BED-4907-B28C-5B031733A951}" type="presOf" srcId="{295840B0-E863-436E-88EC-0CAA380C863D}" destId="{8BD20C6B-6A88-406E-971A-330C1CC9A766}" srcOrd="0" destOrd="0" presId="urn:microsoft.com/office/officeart/2005/8/layout/process4"/>
    <dgm:cxn modelId="{DA7BBB25-0C5F-4DDC-A9B0-0BA0B6670929}" type="presOf" srcId="{743FF222-EA5D-4B43-990A-DE6540A2A380}" destId="{6A22A05F-2F89-4A32-BBA3-22943E5E15B8}" srcOrd="0" destOrd="0" presId="urn:microsoft.com/office/officeart/2005/8/layout/process4"/>
    <dgm:cxn modelId="{CFFB8436-096D-4357-B549-2BDCE095207D}" srcId="{295840B0-E863-436E-88EC-0CAA380C863D}" destId="{363FEF4E-AE11-4B85-B219-515F7217458D}" srcOrd="1" destOrd="0" parTransId="{DE2C6977-D36E-455F-B7EB-2C2A7283C759}" sibTransId="{B67598D1-BD5F-4627-9E2E-6029C5AC0297}"/>
    <dgm:cxn modelId="{C69B3C3D-6694-4F83-B17E-B46EEB0274DB}" srcId="{295840B0-E863-436E-88EC-0CAA380C863D}" destId="{743FF222-EA5D-4B43-990A-DE6540A2A380}" srcOrd="3" destOrd="0" parTransId="{87DC636A-EBE4-4812-BB92-E616F2EB3B0C}" sibTransId="{37CDAA70-EB49-4A40-977E-6DE08982A572}"/>
    <dgm:cxn modelId="{11DCA05F-3263-4ACD-8005-35E7C815095C}" type="presOf" srcId="{86429D07-983A-4572-B918-DD1AD867694F}" destId="{CDB8E3EE-EFAB-4141-9F1D-A884C5863544}" srcOrd="0" destOrd="0" presId="urn:microsoft.com/office/officeart/2005/8/layout/process4"/>
    <dgm:cxn modelId="{6DD22445-F43A-468A-A4D8-C6E9FFAF7B06}" srcId="{295840B0-E863-436E-88EC-0CAA380C863D}" destId="{35320F86-E497-4692-AF3B-654672749183}" srcOrd="6" destOrd="0" parTransId="{0470ABA7-62FB-48AF-8C14-2D3D65411CA6}" sibTransId="{AC88A697-6477-4994-9DD3-79133A95046E}"/>
    <dgm:cxn modelId="{CAB9996A-1B77-48FA-816A-C5F88721DD81}" srcId="{295840B0-E863-436E-88EC-0CAA380C863D}" destId="{1856FC5F-B226-417A-A467-5107C1C9F72B}" srcOrd="4" destOrd="0" parTransId="{07079627-AC96-4755-B8B4-687A2D17AEAB}" sibTransId="{98B6E925-BFD8-44B5-ACDF-93D577DBDE4E}"/>
    <dgm:cxn modelId="{DABFAF6E-8E62-45AB-9664-F1F40B989430}" type="presOf" srcId="{363FEF4E-AE11-4B85-B219-515F7217458D}" destId="{D8746E0E-7713-43D7-A320-BCBC8F8B93BA}" srcOrd="0" destOrd="0" presId="urn:microsoft.com/office/officeart/2005/8/layout/process4"/>
    <dgm:cxn modelId="{EF7EBB70-C95F-4AF8-B61F-5F302206C598}" type="presOf" srcId="{99A033DC-4FD2-4C16-B0BC-9AC94597BB05}" destId="{38A58BD5-C07B-407E-9964-D52EE56E2348}" srcOrd="0" destOrd="0" presId="urn:microsoft.com/office/officeart/2005/8/layout/process4"/>
    <dgm:cxn modelId="{B7760956-1524-4B62-8A0F-309B0791A036}" srcId="{295840B0-E863-436E-88EC-0CAA380C863D}" destId="{99A033DC-4FD2-4C16-B0BC-9AC94597BB05}" srcOrd="5" destOrd="0" parTransId="{29D3B9EB-C796-4976-BA62-1EBE024640EE}" sibTransId="{BBB66A40-6365-47F5-BD4B-9A1974466087}"/>
    <dgm:cxn modelId="{09133CA4-3264-496C-B87B-16578B74DBBC}" srcId="{295840B0-E863-436E-88EC-0CAA380C863D}" destId="{5BE327BF-1A4C-46D4-A0C7-BF80DE847543}" srcOrd="0" destOrd="0" parTransId="{C05DE5F0-87B9-4461-968F-6EC114F4BAA5}" sibTransId="{D6EFAA65-C1D2-4C44-94D1-6998F83E29C0}"/>
    <dgm:cxn modelId="{EB6A46BD-6792-4CD0-9DED-165C50F60263}" type="presOf" srcId="{5BE327BF-1A4C-46D4-A0C7-BF80DE847543}" destId="{FFC0C183-7D49-4381-A297-126774D10D00}" srcOrd="0" destOrd="0" presId="urn:microsoft.com/office/officeart/2005/8/layout/process4"/>
    <dgm:cxn modelId="{7BEBF056-227B-4102-A04A-3D4DB968EF5D}" type="presParOf" srcId="{8BD20C6B-6A88-406E-971A-330C1CC9A766}" destId="{0F495D54-6E89-4572-B26E-0FA1ECDE50A8}" srcOrd="0" destOrd="0" presId="urn:microsoft.com/office/officeart/2005/8/layout/process4"/>
    <dgm:cxn modelId="{38299B3D-BC13-40CE-9A9D-8F128964F9C3}" type="presParOf" srcId="{0F495D54-6E89-4572-B26E-0FA1ECDE50A8}" destId="{D7CAB1DB-29D3-4C40-9E15-AB8D21BB531E}" srcOrd="0" destOrd="0" presId="urn:microsoft.com/office/officeart/2005/8/layout/process4"/>
    <dgm:cxn modelId="{70BBDC70-16DD-404A-879B-6009CAC7446F}" type="presParOf" srcId="{8BD20C6B-6A88-406E-971A-330C1CC9A766}" destId="{C6D97548-C174-4CC1-91E7-8882D0F2321C}" srcOrd="1" destOrd="0" presId="urn:microsoft.com/office/officeart/2005/8/layout/process4"/>
    <dgm:cxn modelId="{1F60631A-D9B9-4174-9602-EECF2FB7FCD9}" type="presParOf" srcId="{8BD20C6B-6A88-406E-971A-330C1CC9A766}" destId="{942DFA3E-513E-42DE-860C-49C6AF8423C5}" srcOrd="2" destOrd="0" presId="urn:microsoft.com/office/officeart/2005/8/layout/process4"/>
    <dgm:cxn modelId="{A0BABDC5-86E3-43FE-BA4F-502C68EE717C}" type="presParOf" srcId="{942DFA3E-513E-42DE-860C-49C6AF8423C5}" destId="{38A58BD5-C07B-407E-9964-D52EE56E2348}" srcOrd="0" destOrd="0" presId="urn:microsoft.com/office/officeart/2005/8/layout/process4"/>
    <dgm:cxn modelId="{D711AB91-435F-44CB-9E4A-7ACE69E8F3D9}" type="presParOf" srcId="{8BD20C6B-6A88-406E-971A-330C1CC9A766}" destId="{16099971-A7DE-43F8-8F05-D543B878F646}" srcOrd="3" destOrd="0" presId="urn:microsoft.com/office/officeart/2005/8/layout/process4"/>
    <dgm:cxn modelId="{7275122F-A1E0-4DDB-BA58-EDF824388BC0}" type="presParOf" srcId="{8BD20C6B-6A88-406E-971A-330C1CC9A766}" destId="{49DE0AC1-5041-4082-9AC1-ED3EAD627356}" srcOrd="4" destOrd="0" presId="urn:microsoft.com/office/officeart/2005/8/layout/process4"/>
    <dgm:cxn modelId="{0B846FE7-9BDE-46D2-89AA-F383D8A40604}" type="presParOf" srcId="{49DE0AC1-5041-4082-9AC1-ED3EAD627356}" destId="{8B8C684B-7FD3-45AD-974D-D5DA22041930}" srcOrd="0" destOrd="0" presId="urn:microsoft.com/office/officeart/2005/8/layout/process4"/>
    <dgm:cxn modelId="{2D3A5DC6-EFF3-41B1-9303-4CF3D0BB3064}" type="presParOf" srcId="{8BD20C6B-6A88-406E-971A-330C1CC9A766}" destId="{D57C1652-4A04-4650-B15C-F00C3FE47CDA}" srcOrd="5" destOrd="0" presId="urn:microsoft.com/office/officeart/2005/8/layout/process4"/>
    <dgm:cxn modelId="{4445B3E3-DB0E-4E61-B858-D83B1FD10387}" type="presParOf" srcId="{8BD20C6B-6A88-406E-971A-330C1CC9A766}" destId="{5548864F-47FF-4117-9C91-A5639A8A8FBA}" srcOrd="6" destOrd="0" presId="urn:microsoft.com/office/officeart/2005/8/layout/process4"/>
    <dgm:cxn modelId="{83D42F58-92F7-4FA0-AA04-DB8D25741CB1}" type="presParOf" srcId="{5548864F-47FF-4117-9C91-A5639A8A8FBA}" destId="{6A22A05F-2F89-4A32-BBA3-22943E5E15B8}" srcOrd="0" destOrd="0" presId="urn:microsoft.com/office/officeart/2005/8/layout/process4"/>
    <dgm:cxn modelId="{10724E2D-0F18-4D80-A24E-DB656574A140}" type="presParOf" srcId="{8BD20C6B-6A88-406E-971A-330C1CC9A766}" destId="{A423B445-DD0E-4733-A221-88C3C1C500CE}" srcOrd="7" destOrd="0" presId="urn:microsoft.com/office/officeart/2005/8/layout/process4"/>
    <dgm:cxn modelId="{C8F9C155-0937-4D0D-9A51-A1DF5AB38265}" type="presParOf" srcId="{8BD20C6B-6A88-406E-971A-330C1CC9A766}" destId="{0F3B4B01-0ECF-420A-AD1D-734888BBF922}" srcOrd="8" destOrd="0" presId="urn:microsoft.com/office/officeart/2005/8/layout/process4"/>
    <dgm:cxn modelId="{FF177DC7-C6D1-44EA-B5CD-CFED2F13BC29}" type="presParOf" srcId="{0F3B4B01-0ECF-420A-AD1D-734888BBF922}" destId="{CDB8E3EE-EFAB-4141-9F1D-A884C5863544}" srcOrd="0" destOrd="0" presId="urn:microsoft.com/office/officeart/2005/8/layout/process4"/>
    <dgm:cxn modelId="{D58A1814-5630-40B2-90D2-D1B5DD8CAD35}" type="presParOf" srcId="{8BD20C6B-6A88-406E-971A-330C1CC9A766}" destId="{C9EC31DB-DDC1-4747-A8FC-DE0FF2D1A639}" srcOrd="9" destOrd="0" presId="urn:microsoft.com/office/officeart/2005/8/layout/process4"/>
    <dgm:cxn modelId="{06A626C3-A145-4472-BBB5-307981650EBB}" type="presParOf" srcId="{8BD20C6B-6A88-406E-971A-330C1CC9A766}" destId="{206C1694-BE68-4E19-AB4E-43D5C92BCC63}" srcOrd="10" destOrd="0" presId="urn:microsoft.com/office/officeart/2005/8/layout/process4"/>
    <dgm:cxn modelId="{0133346C-4277-4EAD-8494-116774FC74F4}" type="presParOf" srcId="{206C1694-BE68-4E19-AB4E-43D5C92BCC63}" destId="{D8746E0E-7713-43D7-A320-BCBC8F8B93BA}" srcOrd="0" destOrd="0" presId="urn:microsoft.com/office/officeart/2005/8/layout/process4"/>
    <dgm:cxn modelId="{DC4CDD7D-BB7D-4134-A814-A99CC9F02B0E}" type="presParOf" srcId="{8BD20C6B-6A88-406E-971A-330C1CC9A766}" destId="{3F1D8CE6-98F9-4205-B900-C4D73C37F639}" srcOrd="11" destOrd="0" presId="urn:microsoft.com/office/officeart/2005/8/layout/process4"/>
    <dgm:cxn modelId="{AFC08652-C72E-4E80-8629-D4C6C7CF6CE4}" type="presParOf" srcId="{8BD20C6B-6A88-406E-971A-330C1CC9A766}" destId="{AF33B216-28E3-44E6-9F4A-3A728DF01C49}" srcOrd="12" destOrd="0" presId="urn:microsoft.com/office/officeart/2005/8/layout/process4"/>
    <dgm:cxn modelId="{6B9372A2-02FE-4DB7-AE1B-C812627801B8}" type="presParOf" srcId="{AF33B216-28E3-44E6-9F4A-3A728DF01C49}" destId="{FFC0C183-7D49-4381-A297-126774D10D0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5840B0-E863-436E-88EC-0CAA380C863D}"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es-ES"/>
        </a:p>
      </dgm:t>
    </dgm:pt>
    <dgm:pt modelId="{5BE327BF-1A4C-46D4-A0C7-BF80DE847543}">
      <dgm:prSet phldrT="[Texto]"/>
      <dgm:spPr/>
      <dgm:t>
        <a:bodyPr/>
        <a:lstStyle/>
        <a:p>
          <a:r>
            <a:rPr lang="es-ES" b="1" dirty="0"/>
            <a:t>REENCUENTRO MUSICAL</a:t>
          </a:r>
        </a:p>
      </dgm:t>
    </dgm:pt>
    <dgm:pt modelId="{C05DE5F0-87B9-4461-968F-6EC114F4BAA5}" type="parTrans" cxnId="{09133CA4-3264-496C-B87B-16578B74DBBC}">
      <dgm:prSet/>
      <dgm:spPr/>
      <dgm:t>
        <a:bodyPr/>
        <a:lstStyle/>
        <a:p>
          <a:endParaRPr lang="es-ES" b="1">
            <a:solidFill>
              <a:schemeClr val="tx1"/>
            </a:solidFill>
          </a:endParaRPr>
        </a:p>
      </dgm:t>
    </dgm:pt>
    <dgm:pt modelId="{D6EFAA65-C1D2-4C44-94D1-6998F83E29C0}" type="sibTrans" cxnId="{09133CA4-3264-496C-B87B-16578B74DBBC}">
      <dgm:prSet/>
      <dgm:spPr/>
      <dgm:t>
        <a:bodyPr/>
        <a:lstStyle/>
        <a:p>
          <a:endParaRPr lang="es-ES" b="1">
            <a:solidFill>
              <a:schemeClr val="tx1"/>
            </a:solidFill>
          </a:endParaRPr>
        </a:p>
      </dgm:t>
    </dgm:pt>
    <dgm:pt modelId="{1856FC5F-B226-417A-A467-5107C1C9F72B}">
      <dgm:prSet phldrT="[Texto]"/>
      <dgm:spPr/>
      <dgm:t>
        <a:bodyPr/>
        <a:lstStyle/>
        <a:p>
          <a:r>
            <a:rPr lang="es-ES" b="1" dirty="0"/>
            <a:t>ECUADOR PAIS EQUINOCCIONAL</a:t>
          </a:r>
        </a:p>
      </dgm:t>
    </dgm:pt>
    <dgm:pt modelId="{07079627-AC96-4755-B8B4-687A2D17AEAB}" type="parTrans" cxnId="{CAB9996A-1B77-48FA-816A-C5F88721DD81}">
      <dgm:prSet/>
      <dgm:spPr/>
      <dgm:t>
        <a:bodyPr/>
        <a:lstStyle/>
        <a:p>
          <a:endParaRPr lang="es-ES" b="1">
            <a:solidFill>
              <a:schemeClr val="tx1"/>
            </a:solidFill>
          </a:endParaRPr>
        </a:p>
      </dgm:t>
    </dgm:pt>
    <dgm:pt modelId="{98B6E925-BFD8-44B5-ACDF-93D577DBDE4E}" type="sibTrans" cxnId="{CAB9996A-1B77-48FA-816A-C5F88721DD81}">
      <dgm:prSet/>
      <dgm:spPr/>
      <dgm:t>
        <a:bodyPr/>
        <a:lstStyle/>
        <a:p>
          <a:endParaRPr lang="es-ES" b="1">
            <a:solidFill>
              <a:schemeClr val="tx1"/>
            </a:solidFill>
          </a:endParaRPr>
        </a:p>
      </dgm:t>
    </dgm:pt>
    <dgm:pt modelId="{35320F86-E497-4692-AF3B-654672749183}">
      <dgm:prSet phldrT="[Texto]"/>
      <dgm:spPr/>
      <dgm:t>
        <a:bodyPr/>
        <a:lstStyle/>
        <a:p>
          <a:endParaRPr lang="es-EC"/>
        </a:p>
      </dgm:t>
    </dgm:pt>
    <dgm:pt modelId="{0470ABA7-62FB-48AF-8C14-2D3D65411CA6}" type="parTrans" cxnId="{6DD22445-F43A-468A-A4D8-C6E9FFAF7B06}">
      <dgm:prSet/>
      <dgm:spPr/>
      <dgm:t>
        <a:bodyPr/>
        <a:lstStyle/>
        <a:p>
          <a:endParaRPr lang="es-ES" b="1">
            <a:solidFill>
              <a:schemeClr val="tx1"/>
            </a:solidFill>
          </a:endParaRPr>
        </a:p>
      </dgm:t>
    </dgm:pt>
    <dgm:pt modelId="{AC88A697-6477-4994-9DD3-79133A95046E}" type="sibTrans" cxnId="{6DD22445-F43A-468A-A4D8-C6E9FFAF7B06}">
      <dgm:prSet/>
      <dgm:spPr/>
      <dgm:t>
        <a:bodyPr/>
        <a:lstStyle/>
        <a:p>
          <a:endParaRPr lang="es-ES" b="1">
            <a:solidFill>
              <a:schemeClr val="tx1"/>
            </a:solidFill>
          </a:endParaRPr>
        </a:p>
      </dgm:t>
    </dgm:pt>
    <dgm:pt modelId="{743FF222-EA5D-4B43-990A-DE6540A2A380}">
      <dgm:prSet/>
      <dgm:spPr/>
      <dgm:t>
        <a:bodyPr/>
        <a:lstStyle/>
        <a:p>
          <a:r>
            <a:rPr lang="es-ES" b="1" dirty="0"/>
            <a:t>NOCHES DE LUNA LLENA</a:t>
          </a:r>
        </a:p>
      </dgm:t>
    </dgm:pt>
    <dgm:pt modelId="{87DC636A-EBE4-4812-BB92-E616F2EB3B0C}" type="parTrans" cxnId="{C69B3C3D-6694-4F83-B17E-B46EEB0274DB}">
      <dgm:prSet/>
      <dgm:spPr/>
      <dgm:t>
        <a:bodyPr/>
        <a:lstStyle/>
        <a:p>
          <a:endParaRPr lang="es-ES" b="1">
            <a:solidFill>
              <a:schemeClr val="tx1"/>
            </a:solidFill>
          </a:endParaRPr>
        </a:p>
      </dgm:t>
    </dgm:pt>
    <dgm:pt modelId="{37CDAA70-EB49-4A40-977E-6DE08982A572}" type="sibTrans" cxnId="{C69B3C3D-6694-4F83-B17E-B46EEB0274DB}">
      <dgm:prSet/>
      <dgm:spPr/>
      <dgm:t>
        <a:bodyPr/>
        <a:lstStyle/>
        <a:p>
          <a:endParaRPr lang="es-ES" b="1">
            <a:solidFill>
              <a:schemeClr val="tx1"/>
            </a:solidFill>
          </a:endParaRPr>
        </a:p>
      </dgm:t>
    </dgm:pt>
    <dgm:pt modelId="{86429D07-983A-4572-B918-DD1AD867694F}">
      <dgm:prSet/>
      <dgm:spPr/>
      <dgm:t>
        <a:bodyPr/>
        <a:lstStyle/>
        <a:p>
          <a:r>
            <a:rPr lang="es-ES" b="1" dirty="0"/>
            <a:t>STUDIO 88.7</a:t>
          </a:r>
        </a:p>
      </dgm:t>
    </dgm:pt>
    <dgm:pt modelId="{1327A339-9ED1-46EA-9F64-B4B7DF9A8EFC}" type="parTrans" cxnId="{B5939A0D-43A8-4FAD-A4E0-7587DA25BE66}">
      <dgm:prSet/>
      <dgm:spPr/>
      <dgm:t>
        <a:bodyPr/>
        <a:lstStyle/>
        <a:p>
          <a:endParaRPr lang="es-ES" b="1">
            <a:solidFill>
              <a:schemeClr val="tx1"/>
            </a:solidFill>
          </a:endParaRPr>
        </a:p>
      </dgm:t>
    </dgm:pt>
    <dgm:pt modelId="{CE77E981-C544-45D9-AEFD-F7A4AE682AC1}" type="sibTrans" cxnId="{B5939A0D-43A8-4FAD-A4E0-7587DA25BE66}">
      <dgm:prSet/>
      <dgm:spPr/>
      <dgm:t>
        <a:bodyPr/>
        <a:lstStyle/>
        <a:p>
          <a:endParaRPr lang="es-ES" b="1">
            <a:solidFill>
              <a:schemeClr val="tx1"/>
            </a:solidFill>
          </a:endParaRPr>
        </a:p>
      </dgm:t>
    </dgm:pt>
    <dgm:pt modelId="{363FEF4E-AE11-4B85-B219-515F7217458D}">
      <dgm:prSet/>
      <dgm:spPr/>
      <dgm:t>
        <a:bodyPr/>
        <a:lstStyle/>
        <a:p>
          <a:r>
            <a:rPr lang="es-ES" b="1"/>
            <a:t>APRENDAMOS EN CASA</a:t>
          </a:r>
          <a:endParaRPr lang="es-ES" b="1" dirty="0"/>
        </a:p>
      </dgm:t>
    </dgm:pt>
    <dgm:pt modelId="{DE2C6977-D36E-455F-B7EB-2C2A7283C759}" type="parTrans" cxnId="{CFFB8436-096D-4357-B549-2BDCE095207D}">
      <dgm:prSet/>
      <dgm:spPr/>
      <dgm:t>
        <a:bodyPr/>
        <a:lstStyle/>
        <a:p>
          <a:endParaRPr lang="es-ES" b="1">
            <a:solidFill>
              <a:schemeClr val="tx1"/>
            </a:solidFill>
          </a:endParaRPr>
        </a:p>
      </dgm:t>
    </dgm:pt>
    <dgm:pt modelId="{B67598D1-BD5F-4627-9E2E-6029C5AC0297}" type="sibTrans" cxnId="{CFFB8436-096D-4357-B549-2BDCE095207D}">
      <dgm:prSet/>
      <dgm:spPr/>
      <dgm:t>
        <a:bodyPr/>
        <a:lstStyle/>
        <a:p>
          <a:endParaRPr lang="es-ES" b="1">
            <a:solidFill>
              <a:schemeClr val="tx1"/>
            </a:solidFill>
          </a:endParaRPr>
        </a:p>
      </dgm:t>
    </dgm:pt>
    <dgm:pt modelId="{99A033DC-4FD2-4C16-B0BC-9AC94597BB05}">
      <dgm:prSet/>
      <dgm:spPr/>
      <dgm:t>
        <a:bodyPr/>
        <a:lstStyle/>
        <a:p>
          <a:endParaRPr lang="es-EC"/>
        </a:p>
      </dgm:t>
    </dgm:pt>
    <dgm:pt modelId="{29D3B9EB-C796-4976-BA62-1EBE024640EE}" type="parTrans" cxnId="{B7760956-1524-4B62-8A0F-309B0791A036}">
      <dgm:prSet/>
      <dgm:spPr/>
      <dgm:t>
        <a:bodyPr/>
        <a:lstStyle/>
        <a:p>
          <a:endParaRPr lang="es-ES" b="1">
            <a:solidFill>
              <a:schemeClr val="tx1"/>
            </a:solidFill>
          </a:endParaRPr>
        </a:p>
      </dgm:t>
    </dgm:pt>
    <dgm:pt modelId="{BBB66A40-6365-47F5-BD4B-9A1974466087}" type="sibTrans" cxnId="{B7760956-1524-4B62-8A0F-309B0791A036}">
      <dgm:prSet/>
      <dgm:spPr/>
      <dgm:t>
        <a:bodyPr/>
        <a:lstStyle/>
        <a:p>
          <a:endParaRPr lang="es-ES" b="1">
            <a:solidFill>
              <a:schemeClr val="tx1"/>
            </a:solidFill>
          </a:endParaRPr>
        </a:p>
      </dgm:t>
    </dgm:pt>
    <dgm:pt modelId="{799AE3D1-79E1-440E-BD49-49AD22F3FDE6}" type="pres">
      <dgm:prSet presAssocID="{295840B0-E863-436E-88EC-0CAA380C863D}" presName="outerComposite" presStyleCnt="0">
        <dgm:presLayoutVars>
          <dgm:chMax val="5"/>
          <dgm:dir/>
          <dgm:resizeHandles val="exact"/>
        </dgm:presLayoutVars>
      </dgm:prSet>
      <dgm:spPr/>
    </dgm:pt>
    <dgm:pt modelId="{3C515C12-F1B4-44DB-9905-F5ABF9376B70}" type="pres">
      <dgm:prSet presAssocID="{295840B0-E863-436E-88EC-0CAA380C863D}" presName="dummyMaxCanvas" presStyleCnt="0">
        <dgm:presLayoutVars/>
      </dgm:prSet>
      <dgm:spPr/>
    </dgm:pt>
    <dgm:pt modelId="{6C954ADB-7EAA-4D68-A44E-3A4B80A6AC32}" type="pres">
      <dgm:prSet presAssocID="{295840B0-E863-436E-88EC-0CAA380C863D}" presName="FiveNodes_1" presStyleLbl="node1" presStyleIdx="0" presStyleCnt="5">
        <dgm:presLayoutVars>
          <dgm:bulletEnabled val="1"/>
        </dgm:presLayoutVars>
      </dgm:prSet>
      <dgm:spPr/>
    </dgm:pt>
    <dgm:pt modelId="{3ABF393B-8E18-4D2A-BAAB-F5BFF2450719}" type="pres">
      <dgm:prSet presAssocID="{295840B0-E863-436E-88EC-0CAA380C863D}" presName="FiveNodes_2" presStyleLbl="node1" presStyleIdx="1" presStyleCnt="5">
        <dgm:presLayoutVars>
          <dgm:bulletEnabled val="1"/>
        </dgm:presLayoutVars>
      </dgm:prSet>
      <dgm:spPr/>
    </dgm:pt>
    <dgm:pt modelId="{87F81F3F-83FE-48E3-93A2-68BDEFC47B3F}" type="pres">
      <dgm:prSet presAssocID="{295840B0-E863-436E-88EC-0CAA380C863D}" presName="FiveNodes_3" presStyleLbl="node1" presStyleIdx="2" presStyleCnt="5">
        <dgm:presLayoutVars>
          <dgm:bulletEnabled val="1"/>
        </dgm:presLayoutVars>
      </dgm:prSet>
      <dgm:spPr/>
    </dgm:pt>
    <dgm:pt modelId="{202CD00B-104B-41FD-B84F-BC2CC43F6E30}" type="pres">
      <dgm:prSet presAssocID="{295840B0-E863-436E-88EC-0CAA380C863D}" presName="FiveNodes_4" presStyleLbl="node1" presStyleIdx="3" presStyleCnt="5">
        <dgm:presLayoutVars>
          <dgm:bulletEnabled val="1"/>
        </dgm:presLayoutVars>
      </dgm:prSet>
      <dgm:spPr/>
    </dgm:pt>
    <dgm:pt modelId="{9D9AC4A0-C583-415B-9D83-3D914475EA87}" type="pres">
      <dgm:prSet presAssocID="{295840B0-E863-436E-88EC-0CAA380C863D}" presName="FiveNodes_5" presStyleLbl="node1" presStyleIdx="4" presStyleCnt="5">
        <dgm:presLayoutVars>
          <dgm:bulletEnabled val="1"/>
        </dgm:presLayoutVars>
      </dgm:prSet>
      <dgm:spPr/>
    </dgm:pt>
    <dgm:pt modelId="{4C3BC588-2D88-4B62-8021-CB6861F17AF8}" type="pres">
      <dgm:prSet presAssocID="{295840B0-E863-436E-88EC-0CAA380C863D}" presName="FiveConn_1-2" presStyleLbl="fgAccFollowNode1" presStyleIdx="0" presStyleCnt="4">
        <dgm:presLayoutVars>
          <dgm:bulletEnabled val="1"/>
        </dgm:presLayoutVars>
      </dgm:prSet>
      <dgm:spPr/>
    </dgm:pt>
    <dgm:pt modelId="{8993C42D-B4E3-4BFF-9ABB-F2B4E7F7AC5B}" type="pres">
      <dgm:prSet presAssocID="{295840B0-E863-436E-88EC-0CAA380C863D}" presName="FiveConn_2-3" presStyleLbl="fgAccFollowNode1" presStyleIdx="1" presStyleCnt="4">
        <dgm:presLayoutVars>
          <dgm:bulletEnabled val="1"/>
        </dgm:presLayoutVars>
      </dgm:prSet>
      <dgm:spPr/>
    </dgm:pt>
    <dgm:pt modelId="{95DEF87D-05A2-47F4-B4A7-075B63232FD8}" type="pres">
      <dgm:prSet presAssocID="{295840B0-E863-436E-88EC-0CAA380C863D}" presName="FiveConn_3-4" presStyleLbl="fgAccFollowNode1" presStyleIdx="2" presStyleCnt="4">
        <dgm:presLayoutVars>
          <dgm:bulletEnabled val="1"/>
        </dgm:presLayoutVars>
      </dgm:prSet>
      <dgm:spPr/>
    </dgm:pt>
    <dgm:pt modelId="{9F31C920-471F-429D-B77A-DFBBFD6AFC27}" type="pres">
      <dgm:prSet presAssocID="{295840B0-E863-436E-88EC-0CAA380C863D}" presName="FiveConn_4-5" presStyleLbl="fgAccFollowNode1" presStyleIdx="3" presStyleCnt="4">
        <dgm:presLayoutVars>
          <dgm:bulletEnabled val="1"/>
        </dgm:presLayoutVars>
      </dgm:prSet>
      <dgm:spPr/>
    </dgm:pt>
    <dgm:pt modelId="{8C0663B5-00A8-4174-847E-667DDEBD1748}" type="pres">
      <dgm:prSet presAssocID="{295840B0-E863-436E-88EC-0CAA380C863D}" presName="FiveNodes_1_text" presStyleLbl="node1" presStyleIdx="4" presStyleCnt="5">
        <dgm:presLayoutVars>
          <dgm:bulletEnabled val="1"/>
        </dgm:presLayoutVars>
      </dgm:prSet>
      <dgm:spPr/>
    </dgm:pt>
    <dgm:pt modelId="{0D4B6C91-84E5-4010-B56B-FEBFAC1105AD}" type="pres">
      <dgm:prSet presAssocID="{295840B0-E863-436E-88EC-0CAA380C863D}" presName="FiveNodes_2_text" presStyleLbl="node1" presStyleIdx="4" presStyleCnt="5">
        <dgm:presLayoutVars>
          <dgm:bulletEnabled val="1"/>
        </dgm:presLayoutVars>
      </dgm:prSet>
      <dgm:spPr/>
    </dgm:pt>
    <dgm:pt modelId="{D1ACDD99-F37E-417D-ADC1-7DF783F882C6}" type="pres">
      <dgm:prSet presAssocID="{295840B0-E863-436E-88EC-0CAA380C863D}" presName="FiveNodes_3_text" presStyleLbl="node1" presStyleIdx="4" presStyleCnt="5">
        <dgm:presLayoutVars>
          <dgm:bulletEnabled val="1"/>
        </dgm:presLayoutVars>
      </dgm:prSet>
      <dgm:spPr/>
    </dgm:pt>
    <dgm:pt modelId="{C00103F7-9225-4D62-809F-7D46EA671655}" type="pres">
      <dgm:prSet presAssocID="{295840B0-E863-436E-88EC-0CAA380C863D}" presName="FiveNodes_4_text" presStyleLbl="node1" presStyleIdx="4" presStyleCnt="5">
        <dgm:presLayoutVars>
          <dgm:bulletEnabled val="1"/>
        </dgm:presLayoutVars>
      </dgm:prSet>
      <dgm:spPr/>
    </dgm:pt>
    <dgm:pt modelId="{9B539BEB-1181-4254-82D9-88A3EA57B92B}" type="pres">
      <dgm:prSet presAssocID="{295840B0-E863-436E-88EC-0CAA380C863D}" presName="FiveNodes_5_text" presStyleLbl="node1" presStyleIdx="4" presStyleCnt="5">
        <dgm:presLayoutVars>
          <dgm:bulletEnabled val="1"/>
        </dgm:presLayoutVars>
      </dgm:prSet>
      <dgm:spPr/>
    </dgm:pt>
  </dgm:ptLst>
  <dgm:cxnLst>
    <dgm:cxn modelId="{ABFB9F00-19CB-430B-B177-1845DCA11EDA}" type="presOf" srcId="{86429D07-983A-4572-B918-DD1AD867694F}" destId="{87F81F3F-83FE-48E3-93A2-68BDEFC47B3F}" srcOrd="0" destOrd="0" presId="urn:microsoft.com/office/officeart/2005/8/layout/vProcess5"/>
    <dgm:cxn modelId="{B5939A0D-43A8-4FAD-A4E0-7587DA25BE66}" srcId="{295840B0-E863-436E-88EC-0CAA380C863D}" destId="{86429D07-983A-4572-B918-DD1AD867694F}" srcOrd="2" destOrd="0" parTransId="{1327A339-9ED1-46EA-9F64-B4B7DF9A8EFC}" sibTransId="{CE77E981-C544-45D9-AEFD-F7A4AE682AC1}"/>
    <dgm:cxn modelId="{CFFB8436-096D-4357-B549-2BDCE095207D}" srcId="{295840B0-E863-436E-88EC-0CAA380C863D}" destId="{363FEF4E-AE11-4B85-B219-515F7217458D}" srcOrd="1" destOrd="0" parTransId="{DE2C6977-D36E-455F-B7EB-2C2A7283C759}" sibTransId="{B67598D1-BD5F-4627-9E2E-6029C5AC0297}"/>
    <dgm:cxn modelId="{C69B3C3D-6694-4F83-B17E-B46EEB0274DB}" srcId="{295840B0-E863-436E-88EC-0CAA380C863D}" destId="{743FF222-EA5D-4B43-990A-DE6540A2A380}" srcOrd="3" destOrd="0" parTransId="{87DC636A-EBE4-4812-BB92-E616F2EB3B0C}" sibTransId="{37CDAA70-EB49-4A40-977E-6DE08982A572}"/>
    <dgm:cxn modelId="{6DD22445-F43A-468A-A4D8-C6E9FFAF7B06}" srcId="{295840B0-E863-436E-88EC-0CAA380C863D}" destId="{35320F86-E497-4692-AF3B-654672749183}" srcOrd="6" destOrd="0" parTransId="{0470ABA7-62FB-48AF-8C14-2D3D65411CA6}" sibTransId="{AC88A697-6477-4994-9DD3-79133A95046E}"/>
    <dgm:cxn modelId="{CAB9996A-1B77-48FA-816A-C5F88721DD81}" srcId="{295840B0-E863-436E-88EC-0CAA380C863D}" destId="{1856FC5F-B226-417A-A467-5107C1C9F72B}" srcOrd="4" destOrd="0" parTransId="{07079627-AC96-4755-B8B4-687A2D17AEAB}" sibTransId="{98B6E925-BFD8-44B5-ACDF-93D577DBDE4E}"/>
    <dgm:cxn modelId="{136D7A6E-DDEE-42E4-9D04-6117B45FEEEC}" type="presOf" srcId="{86429D07-983A-4572-B918-DD1AD867694F}" destId="{D1ACDD99-F37E-417D-ADC1-7DF783F882C6}" srcOrd="1" destOrd="0" presId="urn:microsoft.com/office/officeart/2005/8/layout/vProcess5"/>
    <dgm:cxn modelId="{FA2B0770-92F4-4590-9A47-8BA6EE225EC6}" type="presOf" srcId="{363FEF4E-AE11-4B85-B219-515F7217458D}" destId="{3ABF393B-8E18-4D2A-BAAB-F5BFF2450719}" srcOrd="0" destOrd="0" presId="urn:microsoft.com/office/officeart/2005/8/layout/vProcess5"/>
    <dgm:cxn modelId="{7A559673-3329-4B69-891A-CC1D8B6E134B}" type="presOf" srcId="{5BE327BF-1A4C-46D4-A0C7-BF80DE847543}" destId="{8C0663B5-00A8-4174-847E-667DDEBD1748}" srcOrd="1" destOrd="0" presId="urn:microsoft.com/office/officeart/2005/8/layout/vProcess5"/>
    <dgm:cxn modelId="{B7760956-1524-4B62-8A0F-309B0791A036}" srcId="{295840B0-E863-436E-88EC-0CAA380C863D}" destId="{99A033DC-4FD2-4C16-B0BC-9AC94597BB05}" srcOrd="5" destOrd="0" parTransId="{29D3B9EB-C796-4976-BA62-1EBE024640EE}" sibTransId="{BBB66A40-6365-47F5-BD4B-9A1974466087}"/>
    <dgm:cxn modelId="{391D7098-F775-4F8B-B7CA-E47E13422F85}" type="presOf" srcId="{743FF222-EA5D-4B43-990A-DE6540A2A380}" destId="{202CD00B-104B-41FD-B84F-BC2CC43F6E30}" srcOrd="0" destOrd="0" presId="urn:microsoft.com/office/officeart/2005/8/layout/vProcess5"/>
    <dgm:cxn modelId="{3FE19E9B-6094-4A60-A482-69055018DD79}" type="presOf" srcId="{1856FC5F-B226-417A-A467-5107C1C9F72B}" destId="{9B539BEB-1181-4254-82D9-88A3EA57B92B}" srcOrd="1" destOrd="0" presId="urn:microsoft.com/office/officeart/2005/8/layout/vProcess5"/>
    <dgm:cxn modelId="{9D6FA49C-8A70-4F70-A9CA-FFC197ED94DB}" type="presOf" srcId="{B67598D1-BD5F-4627-9E2E-6029C5AC0297}" destId="{8993C42D-B4E3-4BFF-9ABB-F2B4E7F7AC5B}" srcOrd="0" destOrd="0" presId="urn:microsoft.com/office/officeart/2005/8/layout/vProcess5"/>
    <dgm:cxn modelId="{09133CA4-3264-496C-B87B-16578B74DBBC}" srcId="{295840B0-E863-436E-88EC-0CAA380C863D}" destId="{5BE327BF-1A4C-46D4-A0C7-BF80DE847543}" srcOrd="0" destOrd="0" parTransId="{C05DE5F0-87B9-4461-968F-6EC114F4BAA5}" sibTransId="{D6EFAA65-C1D2-4C44-94D1-6998F83E29C0}"/>
    <dgm:cxn modelId="{64749DA5-C2FF-420D-81A6-7AE194B0EC37}" type="presOf" srcId="{1856FC5F-B226-417A-A467-5107C1C9F72B}" destId="{9D9AC4A0-C583-415B-9D83-3D914475EA87}" srcOrd="0" destOrd="0" presId="urn:microsoft.com/office/officeart/2005/8/layout/vProcess5"/>
    <dgm:cxn modelId="{62D9C7A5-DF21-432A-B2B5-B490EBB446E3}" type="presOf" srcId="{363FEF4E-AE11-4B85-B219-515F7217458D}" destId="{0D4B6C91-84E5-4010-B56B-FEBFAC1105AD}" srcOrd="1" destOrd="0" presId="urn:microsoft.com/office/officeart/2005/8/layout/vProcess5"/>
    <dgm:cxn modelId="{F5BCD0B3-1FB4-4B6A-A688-8997697F13CA}" type="presOf" srcId="{CE77E981-C544-45D9-AEFD-F7A4AE682AC1}" destId="{95DEF87D-05A2-47F4-B4A7-075B63232FD8}" srcOrd="0" destOrd="0" presId="urn:microsoft.com/office/officeart/2005/8/layout/vProcess5"/>
    <dgm:cxn modelId="{765B00BA-82CD-41CD-93C2-2031F8F6C37D}" type="presOf" srcId="{37CDAA70-EB49-4A40-977E-6DE08982A572}" destId="{9F31C920-471F-429D-B77A-DFBBFD6AFC27}" srcOrd="0" destOrd="0" presId="urn:microsoft.com/office/officeart/2005/8/layout/vProcess5"/>
    <dgm:cxn modelId="{0AD294C9-8361-491F-8488-5E6666A0A491}" type="presOf" srcId="{295840B0-E863-436E-88EC-0CAA380C863D}" destId="{799AE3D1-79E1-440E-BD49-49AD22F3FDE6}" srcOrd="0" destOrd="0" presId="urn:microsoft.com/office/officeart/2005/8/layout/vProcess5"/>
    <dgm:cxn modelId="{45EEF6CE-C6AB-41A9-B100-68A26DC2DB04}" type="presOf" srcId="{D6EFAA65-C1D2-4C44-94D1-6998F83E29C0}" destId="{4C3BC588-2D88-4B62-8021-CB6861F17AF8}" srcOrd="0" destOrd="0" presId="urn:microsoft.com/office/officeart/2005/8/layout/vProcess5"/>
    <dgm:cxn modelId="{0E7CB0D9-47AD-49C0-96C1-9E0F0378C591}" type="presOf" srcId="{743FF222-EA5D-4B43-990A-DE6540A2A380}" destId="{C00103F7-9225-4D62-809F-7D46EA671655}" srcOrd="1" destOrd="0" presId="urn:microsoft.com/office/officeart/2005/8/layout/vProcess5"/>
    <dgm:cxn modelId="{B9EC09F9-D6B0-4DA6-B381-858BE4F0D2F0}" type="presOf" srcId="{5BE327BF-1A4C-46D4-A0C7-BF80DE847543}" destId="{6C954ADB-7EAA-4D68-A44E-3A4B80A6AC32}" srcOrd="0" destOrd="0" presId="urn:microsoft.com/office/officeart/2005/8/layout/vProcess5"/>
    <dgm:cxn modelId="{E115C55D-7FBF-464A-8B99-7CB072C88965}" type="presParOf" srcId="{799AE3D1-79E1-440E-BD49-49AD22F3FDE6}" destId="{3C515C12-F1B4-44DB-9905-F5ABF9376B70}" srcOrd="0" destOrd="0" presId="urn:microsoft.com/office/officeart/2005/8/layout/vProcess5"/>
    <dgm:cxn modelId="{A806D2F9-97FC-46F6-8388-3B181AAA7832}" type="presParOf" srcId="{799AE3D1-79E1-440E-BD49-49AD22F3FDE6}" destId="{6C954ADB-7EAA-4D68-A44E-3A4B80A6AC32}" srcOrd="1" destOrd="0" presId="urn:microsoft.com/office/officeart/2005/8/layout/vProcess5"/>
    <dgm:cxn modelId="{E37D334D-36E4-4384-9765-45FC284B93AC}" type="presParOf" srcId="{799AE3D1-79E1-440E-BD49-49AD22F3FDE6}" destId="{3ABF393B-8E18-4D2A-BAAB-F5BFF2450719}" srcOrd="2" destOrd="0" presId="urn:microsoft.com/office/officeart/2005/8/layout/vProcess5"/>
    <dgm:cxn modelId="{6FFCE9C6-465C-453C-8E19-C23170A5D7BD}" type="presParOf" srcId="{799AE3D1-79E1-440E-BD49-49AD22F3FDE6}" destId="{87F81F3F-83FE-48E3-93A2-68BDEFC47B3F}" srcOrd="3" destOrd="0" presId="urn:microsoft.com/office/officeart/2005/8/layout/vProcess5"/>
    <dgm:cxn modelId="{DC25D752-5E56-4C10-857D-91B34A71870F}" type="presParOf" srcId="{799AE3D1-79E1-440E-BD49-49AD22F3FDE6}" destId="{202CD00B-104B-41FD-B84F-BC2CC43F6E30}" srcOrd="4" destOrd="0" presId="urn:microsoft.com/office/officeart/2005/8/layout/vProcess5"/>
    <dgm:cxn modelId="{A19C7038-9F56-446E-86CE-0185286549C3}" type="presParOf" srcId="{799AE3D1-79E1-440E-BD49-49AD22F3FDE6}" destId="{9D9AC4A0-C583-415B-9D83-3D914475EA87}" srcOrd="5" destOrd="0" presId="urn:microsoft.com/office/officeart/2005/8/layout/vProcess5"/>
    <dgm:cxn modelId="{5132B71F-8527-432A-AA93-15B88846DE65}" type="presParOf" srcId="{799AE3D1-79E1-440E-BD49-49AD22F3FDE6}" destId="{4C3BC588-2D88-4B62-8021-CB6861F17AF8}" srcOrd="6" destOrd="0" presId="urn:microsoft.com/office/officeart/2005/8/layout/vProcess5"/>
    <dgm:cxn modelId="{5CEDCAC8-E2C5-4173-BEB0-66ED7B97DD3B}" type="presParOf" srcId="{799AE3D1-79E1-440E-BD49-49AD22F3FDE6}" destId="{8993C42D-B4E3-4BFF-9ABB-F2B4E7F7AC5B}" srcOrd="7" destOrd="0" presId="urn:microsoft.com/office/officeart/2005/8/layout/vProcess5"/>
    <dgm:cxn modelId="{6927000E-EF27-4D5D-9263-222CA8128DB1}" type="presParOf" srcId="{799AE3D1-79E1-440E-BD49-49AD22F3FDE6}" destId="{95DEF87D-05A2-47F4-B4A7-075B63232FD8}" srcOrd="8" destOrd="0" presId="urn:microsoft.com/office/officeart/2005/8/layout/vProcess5"/>
    <dgm:cxn modelId="{4E25490A-88D4-4D7B-B98D-BE9E9BD336FA}" type="presParOf" srcId="{799AE3D1-79E1-440E-BD49-49AD22F3FDE6}" destId="{9F31C920-471F-429D-B77A-DFBBFD6AFC27}" srcOrd="9" destOrd="0" presId="urn:microsoft.com/office/officeart/2005/8/layout/vProcess5"/>
    <dgm:cxn modelId="{CC49395C-230D-439D-8FE2-7C39B80F2C7A}" type="presParOf" srcId="{799AE3D1-79E1-440E-BD49-49AD22F3FDE6}" destId="{8C0663B5-00A8-4174-847E-667DDEBD1748}" srcOrd="10" destOrd="0" presId="urn:microsoft.com/office/officeart/2005/8/layout/vProcess5"/>
    <dgm:cxn modelId="{A3F1C122-321C-4E95-9B0A-D63EC72B79FC}" type="presParOf" srcId="{799AE3D1-79E1-440E-BD49-49AD22F3FDE6}" destId="{0D4B6C91-84E5-4010-B56B-FEBFAC1105AD}" srcOrd="11" destOrd="0" presId="urn:microsoft.com/office/officeart/2005/8/layout/vProcess5"/>
    <dgm:cxn modelId="{4E36B954-4B01-41AB-A02D-EED8C6CE2FB6}" type="presParOf" srcId="{799AE3D1-79E1-440E-BD49-49AD22F3FDE6}" destId="{D1ACDD99-F37E-417D-ADC1-7DF783F882C6}" srcOrd="12" destOrd="0" presId="urn:microsoft.com/office/officeart/2005/8/layout/vProcess5"/>
    <dgm:cxn modelId="{47A41859-074D-4862-AEB7-5BB6D9EAD280}" type="presParOf" srcId="{799AE3D1-79E1-440E-BD49-49AD22F3FDE6}" destId="{C00103F7-9225-4D62-809F-7D46EA671655}" srcOrd="13" destOrd="0" presId="urn:microsoft.com/office/officeart/2005/8/layout/vProcess5"/>
    <dgm:cxn modelId="{9455B323-DB31-465D-99C9-7CF10CB35F78}" type="presParOf" srcId="{799AE3D1-79E1-440E-BD49-49AD22F3FDE6}" destId="{9B539BEB-1181-4254-82D9-88A3EA57B92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237C2-3CBC-4A18-9796-3AECA8E189E5}">
      <dsp:nvSpPr>
        <dsp:cNvPr id="0" name=""/>
        <dsp:cNvSpPr/>
      </dsp:nvSpPr>
      <dsp:spPr>
        <a:xfrm>
          <a:off x="4516213" y="2431600"/>
          <a:ext cx="4268428" cy="1207761"/>
        </a:xfrm>
        <a:custGeom>
          <a:avLst/>
          <a:gdLst/>
          <a:ahLst/>
          <a:cxnLst/>
          <a:rect l="0" t="0" r="0" b="0"/>
          <a:pathLst>
            <a:path>
              <a:moveTo>
                <a:pt x="0" y="0"/>
              </a:moveTo>
              <a:lnTo>
                <a:pt x="0" y="929476"/>
              </a:lnTo>
              <a:lnTo>
                <a:pt x="4268428" y="929476"/>
              </a:lnTo>
              <a:lnTo>
                <a:pt x="4268428" y="120776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02065D-6006-4D2B-AAA4-E896E750C840}">
      <dsp:nvSpPr>
        <dsp:cNvPr id="0" name=""/>
        <dsp:cNvSpPr/>
      </dsp:nvSpPr>
      <dsp:spPr>
        <a:xfrm>
          <a:off x="4516213" y="2431600"/>
          <a:ext cx="1680475" cy="1222258"/>
        </a:xfrm>
        <a:custGeom>
          <a:avLst/>
          <a:gdLst/>
          <a:ahLst/>
          <a:cxnLst/>
          <a:rect l="0" t="0" r="0" b="0"/>
          <a:pathLst>
            <a:path>
              <a:moveTo>
                <a:pt x="0" y="0"/>
              </a:moveTo>
              <a:lnTo>
                <a:pt x="0" y="943973"/>
              </a:lnTo>
              <a:lnTo>
                <a:pt x="1680475" y="943973"/>
              </a:lnTo>
              <a:lnTo>
                <a:pt x="1680475" y="12222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D097-FFA2-4653-BA37-86239E7EB695}">
      <dsp:nvSpPr>
        <dsp:cNvPr id="0" name=""/>
        <dsp:cNvSpPr/>
      </dsp:nvSpPr>
      <dsp:spPr>
        <a:xfrm>
          <a:off x="3319303" y="2431600"/>
          <a:ext cx="1196909" cy="1202077"/>
        </a:xfrm>
        <a:custGeom>
          <a:avLst/>
          <a:gdLst/>
          <a:ahLst/>
          <a:cxnLst/>
          <a:rect l="0" t="0" r="0" b="0"/>
          <a:pathLst>
            <a:path>
              <a:moveTo>
                <a:pt x="1196909" y="0"/>
              </a:moveTo>
              <a:lnTo>
                <a:pt x="1196909" y="923791"/>
              </a:lnTo>
              <a:lnTo>
                <a:pt x="0" y="923791"/>
              </a:lnTo>
              <a:lnTo>
                <a:pt x="0" y="1202077"/>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F4753-0F1C-46F6-8E61-A9CBB6FEC8E0}">
      <dsp:nvSpPr>
        <dsp:cNvPr id="0" name=""/>
        <dsp:cNvSpPr/>
      </dsp:nvSpPr>
      <dsp:spPr>
        <a:xfrm>
          <a:off x="713217" y="2431600"/>
          <a:ext cx="3802996" cy="1208868"/>
        </a:xfrm>
        <a:custGeom>
          <a:avLst/>
          <a:gdLst/>
          <a:ahLst/>
          <a:cxnLst/>
          <a:rect l="0" t="0" r="0" b="0"/>
          <a:pathLst>
            <a:path>
              <a:moveTo>
                <a:pt x="3802996" y="0"/>
              </a:moveTo>
              <a:lnTo>
                <a:pt x="3802996" y="930582"/>
              </a:lnTo>
              <a:lnTo>
                <a:pt x="0" y="930582"/>
              </a:lnTo>
              <a:lnTo>
                <a:pt x="0" y="120886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F7C36-D437-4BD4-9EA0-55A4B71D1C1D}">
      <dsp:nvSpPr>
        <dsp:cNvPr id="0" name=""/>
        <dsp:cNvSpPr/>
      </dsp:nvSpPr>
      <dsp:spPr>
        <a:xfrm>
          <a:off x="4516213" y="1296515"/>
          <a:ext cx="2183756" cy="489539"/>
        </a:xfrm>
        <a:custGeom>
          <a:avLst/>
          <a:gdLst/>
          <a:ahLst/>
          <a:cxnLst/>
          <a:rect l="0" t="0" r="0" b="0"/>
          <a:pathLst>
            <a:path>
              <a:moveTo>
                <a:pt x="2183756" y="0"/>
              </a:moveTo>
              <a:lnTo>
                <a:pt x="2183756" y="211253"/>
              </a:lnTo>
              <a:lnTo>
                <a:pt x="0" y="211253"/>
              </a:lnTo>
              <a:lnTo>
                <a:pt x="0" y="48953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C7330-E931-4054-9AB2-E9B405AE49FF}">
      <dsp:nvSpPr>
        <dsp:cNvPr id="0" name=""/>
        <dsp:cNvSpPr/>
      </dsp:nvSpPr>
      <dsp:spPr>
        <a:xfrm>
          <a:off x="6699970" y="1296515"/>
          <a:ext cx="2926340" cy="485151"/>
        </a:xfrm>
        <a:custGeom>
          <a:avLst/>
          <a:gdLst/>
          <a:ahLst/>
          <a:cxnLst/>
          <a:rect l="0" t="0" r="0" b="0"/>
          <a:pathLst>
            <a:path>
              <a:moveTo>
                <a:pt x="0" y="0"/>
              </a:moveTo>
              <a:lnTo>
                <a:pt x="0" y="206866"/>
              </a:lnTo>
              <a:lnTo>
                <a:pt x="2926340" y="206866"/>
              </a:lnTo>
              <a:lnTo>
                <a:pt x="2926340" y="48515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886D9-2A77-4AA3-944E-C6F69A0C5E99}">
      <dsp:nvSpPr>
        <dsp:cNvPr id="0" name=""/>
        <dsp:cNvSpPr/>
      </dsp:nvSpPr>
      <dsp:spPr>
        <a:xfrm>
          <a:off x="6654250" y="178641"/>
          <a:ext cx="91440" cy="658255"/>
        </a:xfrm>
        <a:custGeom>
          <a:avLst/>
          <a:gdLst/>
          <a:ahLst/>
          <a:cxnLst/>
          <a:rect l="0" t="0" r="0" b="0"/>
          <a:pathLst>
            <a:path>
              <a:moveTo>
                <a:pt x="57195" y="0"/>
              </a:moveTo>
              <a:lnTo>
                <a:pt x="57195" y="379969"/>
              </a:lnTo>
              <a:lnTo>
                <a:pt x="45720" y="379969"/>
              </a:lnTo>
              <a:lnTo>
                <a:pt x="45720" y="65825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365C5-64B5-48A0-AAA3-3D296FA4DE66}">
      <dsp:nvSpPr>
        <dsp:cNvPr id="0" name=""/>
        <dsp:cNvSpPr/>
      </dsp:nvSpPr>
      <dsp:spPr>
        <a:xfrm>
          <a:off x="5467691" y="-317086"/>
          <a:ext cx="2487507" cy="4957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82935-FEE3-4BA6-831E-974F1BBDEDE4}">
      <dsp:nvSpPr>
        <dsp:cNvPr id="0" name=""/>
        <dsp:cNvSpPr/>
      </dsp:nvSpPr>
      <dsp:spPr>
        <a:xfrm>
          <a:off x="5801467" y="0"/>
          <a:ext cx="2487507" cy="49572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CONSEJO DE ADMINISTRACION SEGLAR</a:t>
          </a:r>
        </a:p>
      </dsp:txBody>
      <dsp:txXfrm>
        <a:off x="5815986" y="14519"/>
        <a:ext cx="2458469" cy="466690"/>
      </dsp:txXfrm>
    </dsp:sp>
    <dsp:sp modelId="{6251B1D2-270F-4515-8655-1A8761E4091D}">
      <dsp:nvSpPr>
        <dsp:cNvPr id="0" name=""/>
        <dsp:cNvSpPr/>
      </dsp:nvSpPr>
      <dsp:spPr>
        <a:xfrm>
          <a:off x="5732192" y="836896"/>
          <a:ext cx="1935555" cy="45961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D5161-7C10-44A2-9CF6-E0B494965D72}">
      <dsp:nvSpPr>
        <dsp:cNvPr id="0" name=""/>
        <dsp:cNvSpPr/>
      </dsp:nvSpPr>
      <dsp:spPr>
        <a:xfrm>
          <a:off x="6065968" y="1153983"/>
          <a:ext cx="1935555" cy="45961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DIRECCIÓN GENERAL</a:t>
          </a:r>
        </a:p>
      </dsp:txBody>
      <dsp:txXfrm>
        <a:off x="6079430" y="1167445"/>
        <a:ext cx="1908631" cy="432695"/>
      </dsp:txXfrm>
    </dsp:sp>
    <dsp:sp modelId="{8A3E5FF2-27CA-4D31-A45C-CA43CC2C794F}">
      <dsp:nvSpPr>
        <dsp:cNvPr id="0" name=""/>
        <dsp:cNvSpPr/>
      </dsp:nvSpPr>
      <dsp:spPr>
        <a:xfrm>
          <a:off x="8872116" y="1781667"/>
          <a:ext cx="1508389" cy="84440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13148-F8A1-435F-A3D2-975A7CFB07BB}">
      <dsp:nvSpPr>
        <dsp:cNvPr id="0" name=""/>
        <dsp:cNvSpPr/>
      </dsp:nvSpPr>
      <dsp:spPr>
        <a:xfrm>
          <a:off x="9205892" y="2098754"/>
          <a:ext cx="1508389" cy="844405"/>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RADIO SANTA MARÍA AM</a:t>
          </a:r>
        </a:p>
      </dsp:txBody>
      <dsp:txXfrm>
        <a:off x="9230624" y="2123486"/>
        <a:ext cx="1458925" cy="794941"/>
      </dsp:txXfrm>
    </dsp:sp>
    <dsp:sp modelId="{4B3FA49C-DCA8-4717-A1E5-82AA51E10766}">
      <dsp:nvSpPr>
        <dsp:cNvPr id="0" name=""/>
        <dsp:cNvSpPr/>
      </dsp:nvSpPr>
      <dsp:spPr>
        <a:xfrm>
          <a:off x="3829428" y="1786055"/>
          <a:ext cx="1373570" cy="64554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CB71B-C87E-4D7E-8D94-2BBCADCA9ED1}">
      <dsp:nvSpPr>
        <dsp:cNvPr id="0" name=""/>
        <dsp:cNvSpPr/>
      </dsp:nvSpPr>
      <dsp:spPr>
        <a:xfrm>
          <a:off x="4163204" y="2103142"/>
          <a:ext cx="1373570" cy="645545"/>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RADIO SANTA CRUZ FM</a:t>
          </a:r>
        </a:p>
      </dsp:txBody>
      <dsp:txXfrm>
        <a:off x="4182111" y="2122049"/>
        <a:ext cx="1335756" cy="607731"/>
      </dsp:txXfrm>
    </dsp:sp>
    <dsp:sp modelId="{75D030DA-9546-4DDB-80D7-D02271156A11}">
      <dsp:nvSpPr>
        <dsp:cNvPr id="0" name=""/>
        <dsp:cNvSpPr/>
      </dsp:nvSpPr>
      <dsp:spPr>
        <a:xfrm>
          <a:off x="-333775" y="3640468"/>
          <a:ext cx="2093985" cy="107531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3B927-F3EA-44EE-A994-5ECD03D38384}">
      <dsp:nvSpPr>
        <dsp:cNvPr id="0" name=""/>
        <dsp:cNvSpPr/>
      </dsp:nvSpPr>
      <dsp:spPr>
        <a:xfrm>
          <a:off x="0" y="3957555"/>
          <a:ext cx="2093985" cy="1075312"/>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DEPARTAMENTO ADMINISTRATIVO</a:t>
          </a:r>
        </a:p>
      </dsp:txBody>
      <dsp:txXfrm>
        <a:off x="31495" y="3989050"/>
        <a:ext cx="2030995" cy="1012322"/>
      </dsp:txXfrm>
    </dsp:sp>
    <dsp:sp modelId="{191B6E89-5B11-4B79-9EF2-BDF1A7659819}">
      <dsp:nvSpPr>
        <dsp:cNvPr id="0" name=""/>
        <dsp:cNvSpPr/>
      </dsp:nvSpPr>
      <dsp:spPr>
        <a:xfrm>
          <a:off x="2384284" y="3633678"/>
          <a:ext cx="1870038" cy="107531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A69E9-A9CC-4C74-B1FD-35248CD0B935}">
      <dsp:nvSpPr>
        <dsp:cNvPr id="0" name=""/>
        <dsp:cNvSpPr/>
      </dsp:nvSpPr>
      <dsp:spPr>
        <a:xfrm>
          <a:off x="2718060" y="3950765"/>
          <a:ext cx="1870038" cy="1075312"/>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DEPARTAMENTO MARKETING</a:t>
          </a:r>
        </a:p>
      </dsp:txBody>
      <dsp:txXfrm>
        <a:off x="2749555" y="3982260"/>
        <a:ext cx="1807048" cy="1012322"/>
      </dsp:txXfrm>
    </dsp:sp>
    <dsp:sp modelId="{3064EAB3-6F20-4C20-8821-30930652F07B}">
      <dsp:nvSpPr>
        <dsp:cNvPr id="0" name=""/>
        <dsp:cNvSpPr/>
      </dsp:nvSpPr>
      <dsp:spPr>
        <a:xfrm>
          <a:off x="5253814" y="3653859"/>
          <a:ext cx="1885749" cy="107531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A92DF-C628-466A-A010-3A724A1D47AF}">
      <dsp:nvSpPr>
        <dsp:cNvPr id="0" name=""/>
        <dsp:cNvSpPr/>
      </dsp:nvSpPr>
      <dsp:spPr>
        <a:xfrm>
          <a:off x="5587590" y="3970946"/>
          <a:ext cx="1885749" cy="1075312"/>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DEPARTAMENTO PRODUCCION</a:t>
          </a:r>
        </a:p>
      </dsp:txBody>
      <dsp:txXfrm>
        <a:off x="5619085" y="4002441"/>
        <a:ext cx="1822759" cy="1012322"/>
      </dsp:txXfrm>
    </dsp:sp>
    <dsp:sp modelId="{48452A1C-4DC9-4FB6-BD05-534CAAFF40E4}">
      <dsp:nvSpPr>
        <dsp:cNvPr id="0" name=""/>
        <dsp:cNvSpPr/>
      </dsp:nvSpPr>
      <dsp:spPr>
        <a:xfrm>
          <a:off x="7824268" y="3639362"/>
          <a:ext cx="1920746" cy="88866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C746C-00B3-46FB-AE01-FA07F0E6AEF5}">
      <dsp:nvSpPr>
        <dsp:cNvPr id="0" name=""/>
        <dsp:cNvSpPr/>
      </dsp:nvSpPr>
      <dsp:spPr>
        <a:xfrm>
          <a:off x="8158044" y="3956449"/>
          <a:ext cx="1920746" cy="888660"/>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DEPARTAMENTO TECNICO</a:t>
          </a:r>
        </a:p>
      </dsp:txBody>
      <dsp:txXfrm>
        <a:off x="8184072" y="3982477"/>
        <a:ext cx="1868690" cy="836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A639C-C2D5-4638-A798-7FECC202EDA3}">
      <dsp:nvSpPr>
        <dsp:cNvPr id="0" name=""/>
        <dsp:cNvSpPr/>
      </dsp:nvSpPr>
      <dsp:spPr>
        <a:xfrm>
          <a:off x="2524767" y="4012"/>
          <a:ext cx="3787150" cy="599644"/>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Bookman Old Style" panose="02050604050505020204" pitchFamily="18" charset="0"/>
            </a:rPr>
            <a:t>SERVICIO DE RENTAS INTERNAS </a:t>
          </a:r>
        </a:p>
      </dsp:txBody>
      <dsp:txXfrm>
        <a:off x="2524767" y="78968"/>
        <a:ext cx="3562284" cy="449733"/>
      </dsp:txXfrm>
    </dsp:sp>
    <dsp:sp modelId="{B303B2ED-B961-411E-8EF8-55698DD8545B}">
      <dsp:nvSpPr>
        <dsp:cNvPr id="0" name=""/>
        <dsp:cNvSpPr/>
      </dsp:nvSpPr>
      <dsp:spPr>
        <a:xfrm>
          <a:off x="0" y="4012"/>
          <a:ext cx="2524767" cy="599644"/>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Bookman Old Style" panose="02050604050505020204" pitchFamily="18" charset="0"/>
            </a:rPr>
            <a:t>SRI</a:t>
          </a:r>
        </a:p>
      </dsp:txBody>
      <dsp:txXfrm>
        <a:off x="29272" y="33284"/>
        <a:ext cx="2466223" cy="541100"/>
      </dsp:txXfrm>
    </dsp:sp>
    <dsp:sp modelId="{E1A9B6F9-70BC-4F1F-AD9F-5F8FBB1FB374}">
      <dsp:nvSpPr>
        <dsp:cNvPr id="0" name=""/>
        <dsp:cNvSpPr/>
      </dsp:nvSpPr>
      <dsp:spPr>
        <a:xfrm>
          <a:off x="2524767" y="663621"/>
          <a:ext cx="3787150" cy="599644"/>
        </a:xfrm>
        <a:prstGeom prst="rightArrow">
          <a:avLst>
            <a:gd name="adj1" fmla="val 75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Bookman Old Style" panose="02050604050505020204" pitchFamily="18" charset="0"/>
            </a:rPr>
            <a:t>INSTITUTO ECUATORIANO DE SEGURIDAD SOCIAL</a:t>
          </a:r>
        </a:p>
      </dsp:txBody>
      <dsp:txXfrm>
        <a:off x="2524767" y="738577"/>
        <a:ext cx="3562284" cy="449733"/>
      </dsp:txXfrm>
    </dsp:sp>
    <dsp:sp modelId="{793EB7AA-07BB-4A7E-84CB-7E3359851C60}">
      <dsp:nvSpPr>
        <dsp:cNvPr id="0" name=""/>
        <dsp:cNvSpPr/>
      </dsp:nvSpPr>
      <dsp:spPr>
        <a:xfrm>
          <a:off x="0" y="663621"/>
          <a:ext cx="2524767" cy="599644"/>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Bookman Old Style" panose="02050604050505020204" pitchFamily="18" charset="0"/>
            </a:rPr>
            <a:t>IESS</a:t>
          </a:r>
        </a:p>
      </dsp:txBody>
      <dsp:txXfrm>
        <a:off x="29272" y="692893"/>
        <a:ext cx="2466223" cy="541100"/>
      </dsp:txXfrm>
    </dsp:sp>
    <dsp:sp modelId="{776DA4B5-0F68-4440-8CE3-155F18458712}">
      <dsp:nvSpPr>
        <dsp:cNvPr id="0" name=""/>
        <dsp:cNvSpPr/>
      </dsp:nvSpPr>
      <dsp:spPr>
        <a:xfrm>
          <a:off x="2524767" y="1323230"/>
          <a:ext cx="3787150" cy="599644"/>
        </a:xfrm>
        <a:prstGeom prst="rightArrow">
          <a:avLst>
            <a:gd name="adj1" fmla="val 75000"/>
            <a:gd name="adj2" fmla="val 5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Bookman Old Style" panose="02050604050505020204" pitchFamily="18" charset="0"/>
            </a:rPr>
            <a:t>MINISTERIO DE TRABAJO 	</a:t>
          </a:r>
        </a:p>
      </dsp:txBody>
      <dsp:txXfrm>
        <a:off x="2524767" y="1398186"/>
        <a:ext cx="3562284" cy="449733"/>
      </dsp:txXfrm>
    </dsp:sp>
    <dsp:sp modelId="{F6A26937-4B2F-47C5-A0C4-AF6FAE175CFF}">
      <dsp:nvSpPr>
        <dsp:cNvPr id="0" name=""/>
        <dsp:cNvSpPr/>
      </dsp:nvSpPr>
      <dsp:spPr>
        <a:xfrm>
          <a:off x="0" y="1323230"/>
          <a:ext cx="2524767" cy="599644"/>
        </a:xfrm>
        <a:prstGeom prst="round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Bookman Old Style" panose="02050604050505020204" pitchFamily="18" charset="0"/>
            </a:rPr>
            <a:t>MDT</a:t>
          </a:r>
        </a:p>
      </dsp:txBody>
      <dsp:txXfrm>
        <a:off x="29272" y="1352502"/>
        <a:ext cx="2466223" cy="541100"/>
      </dsp:txXfrm>
    </dsp:sp>
    <dsp:sp modelId="{29AB1E69-58B2-4112-A8A7-F0D52BA3575E}">
      <dsp:nvSpPr>
        <dsp:cNvPr id="0" name=""/>
        <dsp:cNvSpPr/>
      </dsp:nvSpPr>
      <dsp:spPr>
        <a:xfrm>
          <a:off x="2524767" y="1982839"/>
          <a:ext cx="3787150" cy="599644"/>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Bookman Old Style" panose="02050604050505020204" pitchFamily="18" charset="0"/>
            </a:rPr>
            <a:t>SOCIEDAD DE PRODUCTORES DE FONOGRAMA</a:t>
          </a:r>
        </a:p>
      </dsp:txBody>
      <dsp:txXfrm>
        <a:off x="2524767" y="2057795"/>
        <a:ext cx="3562284" cy="449733"/>
      </dsp:txXfrm>
    </dsp:sp>
    <dsp:sp modelId="{233D44A0-F9CB-42DE-B8D8-02456836B844}">
      <dsp:nvSpPr>
        <dsp:cNvPr id="0" name=""/>
        <dsp:cNvSpPr/>
      </dsp:nvSpPr>
      <dsp:spPr>
        <a:xfrm>
          <a:off x="0" y="1982839"/>
          <a:ext cx="2524767" cy="599644"/>
        </a:xfrm>
        <a:prstGeom prst="round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Bookman Old Style" panose="02050604050505020204" pitchFamily="18" charset="0"/>
            </a:rPr>
            <a:t>SOPROFON </a:t>
          </a:r>
        </a:p>
      </dsp:txBody>
      <dsp:txXfrm>
        <a:off x="29272" y="2012111"/>
        <a:ext cx="2466223" cy="541100"/>
      </dsp:txXfrm>
    </dsp:sp>
    <dsp:sp modelId="{069EB2E8-CD1F-44F9-8713-02A53AEE7D00}">
      <dsp:nvSpPr>
        <dsp:cNvPr id="0" name=""/>
        <dsp:cNvSpPr/>
      </dsp:nvSpPr>
      <dsp:spPr>
        <a:xfrm>
          <a:off x="2524767" y="2642448"/>
          <a:ext cx="3787150" cy="599644"/>
        </a:xfrm>
        <a:prstGeom prst="rightArrow">
          <a:avLst>
            <a:gd name="adj1" fmla="val 75000"/>
            <a:gd name="adj2" fmla="val 50000"/>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Bookman Old Style" panose="02050604050505020204" pitchFamily="18" charset="0"/>
            </a:rPr>
            <a:t>PATENTE MUNICIPAL 2022</a:t>
          </a:r>
        </a:p>
      </dsp:txBody>
      <dsp:txXfrm>
        <a:off x="2524767" y="2717404"/>
        <a:ext cx="3562284" cy="449733"/>
      </dsp:txXfrm>
    </dsp:sp>
    <dsp:sp modelId="{C6AB6929-1ADF-4214-B10D-78E51BEC217A}">
      <dsp:nvSpPr>
        <dsp:cNvPr id="0" name=""/>
        <dsp:cNvSpPr/>
      </dsp:nvSpPr>
      <dsp:spPr>
        <a:xfrm>
          <a:off x="0" y="2642448"/>
          <a:ext cx="2524767" cy="599644"/>
        </a:xfrm>
        <a:prstGeom prst="round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Bookman Old Style" panose="02050604050505020204" pitchFamily="18" charset="0"/>
            </a:rPr>
            <a:t>PM </a:t>
          </a:r>
        </a:p>
      </dsp:txBody>
      <dsp:txXfrm>
        <a:off x="29272" y="2671720"/>
        <a:ext cx="2466223" cy="541100"/>
      </dsp:txXfrm>
    </dsp:sp>
    <dsp:sp modelId="{D17FA166-D18A-49BF-8D8D-7C96B4BD3FE0}">
      <dsp:nvSpPr>
        <dsp:cNvPr id="0" name=""/>
        <dsp:cNvSpPr/>
      </dsp:nvSpPr>
      <dsp:spPr>
        <a:xfrm>
          <a:off x="2524767" y="3302057"/>
          <a:ext cx="3787150" cy="599644"/>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Bookman Old Style" panose="02050604050505020204" pitchFamily="18" charset="0"/>
            </a:rPr>
            <a:t>SOCIEDAD GENERAL DE AUTORES Y COMPOSITORES ECUATORIANOS</a:t>
          </a:r>
        </a:p>
      </dsp:txBody>
      <dsp:txXfrm>
        <a:off x="2524767" y="3377013"/>
        <a:ext cx="3562284" cy="449733"/>
      </dsp:txXfrm>
    </dsp:sp>
    <dsp:sp modelId="{5911A942-7E92-4A3B-8C3F-B7C167D1C1DA}">
      <dsp:nvSpPr>
        <dsp:cNvPr id="0" name=""/>
        <dsp:cNvSpPr/>
      </dsp:nvSpPr>
      <dsp:spPr>
        <a:xfrm>
          <a:off x="0" y="3302057"/>
          <a:ext cx="2524767" cy="599644"/>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Bookman Old Style" panose="02050604050505020204" pitchFamily="18" charset="0"/>
            </a:rPr>
            <a:t>SAYCE </a:t>
          </a:r>
        </a:p>
      </dsp:txBody>
      <dsp:txXfrm>
        <a:off x="29272" y="3331329"/>
        <a:ext cx="2466223" cy="541100"/>
      </dsp:txXfrm>
    </dsp:sp>
    <dsp:sp modelId="{0DA595CD-3955-4168-B399-71D2F505503A}">
      <dsp:nvSpPr>
        <dsp:cNvPr id="0" name=""/>
        <dsp:cNvSpPr/>
      </dsp:nvSpPr>
      <dsp:spPr>
        <a:xfrm>
          <a:off x="2524767" y="3961666"/>
          <a:ext cx="3787150" cy="599644"/>
        </a:xfrm>
        <a:prstGeom prst="rightArrow">
          <a:avLst>
            <a:gd name="adj1" fmla="val 75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Bookman Old Style" panose="02050604050505020204" pitchFamily="18" charset="0"/>
            </a:rPr>
            <a:t>AGENCIA DE REGULACIÓN Y CONTROL DE LAS TELECOMUNICACIONES </a:t>
          </a:r>
        </a:p>
      </dsp:txBody>
      <dsp:txXfrm>
        <a:off x="2524767" y="4036622"/>
        <a:ext cx="3562284" cy="449733"/>
      </dsp:txXfrm>
    </dsp:sp>
    <dsp:sp modelId="{ECD25BD5-B03F-46D4-9A4C-E68533E2C224}">
      <dsp:nvSpPr>
        <dsp:cNvPr id="0" name=""/>
        <dsp:cNvSpPr/>
      </dsp:nvSpPr>
      <dsp:spPr>
        <a:xfrm>
          <a:off x="0" y="3961666"/>
          <a:ext cx="2524767" cy="599644"/>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err="1">
              <a:latin typeface="Bookman Old Style" panose="02050604050505020204" pitchFamily="18" charset="0"/>
            </a:rPr>
            <a:t>arcotel</a:t>
          </a:r>
          <a:r>
            <a:rPr lang="es-EC" sz="1600" kern="1200" dirty="0">
              <a:latin typeface="Bookman Old Style" panose="02050604050505020204" pitchFamily="18" charset="0"/>
            </a:rPr>
            <a:t> </a:t>
          </a:r>
        </a:p>
      </dsp:txBody>
      <dsp:txXfrm>
        <a:off x="29272" y="3990938"/>
        <a:ext cx="2466223" cy="541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810C0-0B9B-44C9-AB9D-E8514FEEA18C}">
      <dsp:nvSpPr>
        <dsp:cNvPr id="0" name=""/>
        <dsp:cNvSpPr/>
      </dsp:nvSpPr>
      <dsp:spPr>
        <a:xfrm>
          <a:off x="257484" y="224584"/>
          <a:ext cx="3429088" cy="1071590"/>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824"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Amanecer con Dios</a:t>
          </a:r>
        </a:p>
        <a:p>
          <a:pPr marL="0" lvl="0" indent="0" algn="l" defTabSz="755650">
            <a:lnSpc>
              <a:spcPct val="90000"/>
            </a:lnSpc>
            <a:spcBef>
              <a:spcPct val="0"/>
            </a:spcBef>
            <a:spcAft>
              <a:spcPct val="35000"/>
            </a:spcAft>
            <a:buNone/>
          </a:pPr>
          <a:r>
            <a:rPr lang="es-ES" sz="1700" kern="1200" dirty="0"/>
            <a:t>Lunes a Sábado  </a:t>
          </a:r>
        </a:p>
      </dsp:txBody>
      <dsp:txXfrm>
        <a:off x="257484" y="224584"/>
        <a:ext cx="3429088" cy="1071590"/>
      </dsp:txXfrm>
    </dsp:sp>
    <dsp:sp modelId="{61F01654-5C6A-4CDD-BDF8-1723003E7B0E}">
      <dsp:nvSpPr>
        <dsp:cNvPr id="0" name=""/>
        <dsp:cNvSpPr/>
      </dsp:nvSpPr>
      <dsp:spPr>
        <a:xfrm>
          <a:off x="114605" y="69799"/>
          <a:ext cx="750113" cy="1125169"/>
        </a:xfrm>
        <a:prstGeom prst="rect">
          <a:avLst/>
        </a:prstGeom>
        <a:solidFill>
          <a:schemeClr val="accent1">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 modelId="{894F8DA6-1446-47D9-8774-D3F9BB54EBF0}">
      <dsp:nvSpPr>
        <dsp:cNvPr id="0" name=""/>
        <dsp:cNvSpPr/>
      </dsp:nvSpPr>
      <dsp:spPr>
        <a:xfrm>
          <a:off x="4021341" y="224584"/>
          <a:ext cx="3429088" cy="1071590"/>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824"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Bendecidos</a:t>
          </a:r>
        </a:p>
        <a:p>
          <a:pPr marL="0" lvl="0" indent="0" algn="l" defTabSz="755650">
            <a:lnSpc>
              <a:spcPct val="90000"/>
            </a:lnSpc>
            <a:spcBef>
              <a:spcPct val="0"/>
            </a:spcBef>
            <a:spcAft>
              <a:spcPct val="35000"/>
            </a:spcAft>
            <a:buNone/>
          </a:pPr>
          <a:r>
            <a:rPr lang="es-ES" sz="1700" kern="1200" dirty="0"/>
            <a:t>Lunes a Viernes</a:t>
          </a:r>
        </a:p>
      </dsp:txBody>
      <dsp:txXfrm>
        <a:off x="4021341" y="224584"/>
        <a:ext cx="3429088" cy="1071590"/>
      </dsp:txXfrm>
    </dsp:sp>
    <dsp:sp modelId="{673653D3-9EBF-44C8-86FF-510D99C69A4C}">
      <dsp:nvSpPr>
        <dsp:cNvPr id="0" name=""/>
        <dsp:cNvSpPr/>
      </dsp:nvSpPr>
      <dsp:spPr>
        <a:xfrm>
          <a:off x="3878462" y="69799"/>
          <a:ext cx="750113" cy="1125169"/>
        </a:xfrm>
        <a:prstGeom prst="rect">
          <a:avLst/>
        </a:prstGeom>
        <a:solidFill>
          <a:schemeClr val="accent1">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 modelId="{565A9266-E04B-4634-8E2F-B98D8677CD0C}">
      <dsp:nvSpPr>
        <dsp:cNvPr id="0" name=""/>
        <dsp:cNvSpPr/>
      </dsp:nvSpPr>
      <dsp:spPr>
        <a:xfrm>
          <a:off x="257484" y="1573597"/>
          <a:ext cx="3429088" cy="1071590"/>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824"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Eucaristías </a:t>
          </a:r>
        </a:p>
        <a:p>
          <a:pPr marL="0" lvl="0" indent="0" algn="l" defTabSz="755650">
            <a:lnSpc>
              <a:spcPct val="90000"/>
            </a:lnSpc>
            <a:spcBef>
              <a:spcPct val="0"/>
            </a:spcBef>
            <a:spcAft>
              <a:spcPct val="35000"/>
            </a:spcAft>
            <a:buNone/>
          </a:pPr>
          <a:r>
            <a:rPr lang="es-ES" sz="1700" kern="1200" dirty="0"/>
            <a:t>Todos los días a partir del inicio de la pandemia.</a:t>
          </a:r>
        </a:p>
      </dsp:txBody>
      <dsp:txXfrm>
        <a:off x="257484" y="1573597"/>
        <a:ext cx="3429088" cy="1071590"/>
      </dsp:txXfrm>
    </dsp:sp>
    <dsp:sp modelId="{A03673B5-57EE-4FEE-8C32-E3B83F528F89}">
      <dsp:nvSpPr>
        <dsp:cNvPr id="0" name=""/>
        <dsp:cNvSpPr/>
      </dsp:nvSpPr>
      <dsp:spPr>
        <a:xfrm>
          <a:off x="114605" y="1418812"/>
          <a:ext cx="750113" cy="1125169"/>
        </a:xfrm>
        <a:prstGeom prst="rect">
          <a:avLst/>
        </a:prstGeom>
        <a:solidFill>
          <a:schemeClr val="accent1">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 modelId="{67E5DD7D-FD73-4DA8-920C-D14C336F7F90}">
      <dsp:nvSpPr>
        <dsp:cNvPr id="0" name=""/>
        <dsp:cNvSpPr/>
      </dsp:nvSpPr>
      <dsp:spPr>
        <a:xfrm>
          <a:off x="4021341" y="1573597"/>
          <a:ext cx="3429088" cy="1071590"/>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824"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Fe y Vida </a:t>
          </a:r>
        </a:p>
        <a:p>
          <a:pPr marL="0" lvl="0" indent="0" algn="l" defTabSz="755650">
            <a:lnSpc>
              <a:spcPct val="90000"/>
            </a:lnSpc>
            <a:spcBef>
              <a:spcPct val="0"/>
            </a:spcBef>
            <a:spcAft>
              <a:spcPct val="35000"/>
            </a:spcAft>
            <a:buNone/>
          </a:pPr>
          <a:r>
            <a:rPr lang="es-ES" sz="1700" kern="1200" dirty="0"/>
            <a:t>De lunes a viernes con el Presbítero Jesús Salvador Calva Jiménez.</a:t>
          </a:r>
        </a:p>
      </dsp:txBody>
      <dsp:txXfrm>
        <a:off x="4021341" y="1573597"/>
        <a:ext cx="3429088" cy="1071590"/>
      </dsp:txXfrm>
    </dsp:sp>
    <dsp:sp modelId="{B6113C86-3470-44D8-93F3-E7903630FB40}">
      <dsp:nvSpPr>
        <dsp:cNvPr id="0" name=""/>
        <dsp:cNvSpPr/>
      </dsp:nvSpPr>
      <dsp:spPr>
        <a:xfrm>
          <a:off x="3878462" y="1418812"/>
          <a:ext cx="750113" cy="1125169"/>
        </a:xfrm>
        <a:prstGeom prst="rect">
          <a:avLst/>
        </a:prstGeom>
        <a:solidFill>
          <a:schemeClr val="accent1">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 modelId="{63EA9D92-FCBD-491A-B0D8-91AE69A84D9D}">
      <dsp:nvSpPr>
        <dsp:cNvPr id="0" name=""/>
        <dsp:cNvSpPr/>
      </dsp:nvSpPr>
      <dsp:spPr>
        <a:xfrm>
          <a:off x="2139412" y="2922610"/>
          <a:ext cx="3429088" cy="1071590"/>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824"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Cortos de reflexión en los tiempos litúrgicos.</a:t>
          </a:r>
        </a:p>
      </dsp:txBody>
      <dsp:txXfrm>
        <a:off x="2139412" y="2922610"/>
        <a:ext cx="3429088" cy="1071590"/>
      </dsp:txXfrm>
    </dsp:sp>
    <dsp:sp modelId="{07FA084B-CD9F-4C8C-A408-AE17AEEB3473}">
      <dsp:nvSpPr>
        <dsp:cNvPr id="0" name=""/>
        <dsp:cNvSpPr/>
      </dsp:nvSpPr>
      <dsp:spPr>
        <a:xfrm>
          <a:off x="1996534" y="2767825"/>
          <a:ext cx="750113" cy="1125169"/>
        </a:xfrm>
        <a:prstGeom prst="rect">
          <a:avLst/>
        </a:prstGeom>
        <a:solidFill>
          <a:schemeClr val="accent1">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54457-0D75-44AA-931B-398AEC12883B}">
      <dsp:nvSpPr>
        <dsp:cNvPr id="0" name=""/>
        <dsp:cNvSpPr/>
      </dsp:nvSpPr>
      <dsp:spPr>
        <a:xfrm>
          <a:off x="912708" y="-32075"/>
          <a:ext cx="4715083" cy="4715083"/>
        </a:xfrm>
        <a:prstGeom prst="circularArrow">
          <a:avLst>
            <a:gd name="adj1" fmla="val 5544"/>
            <a:gd name="adj2" fmla="val 330680"/>
            <a:gd name="adj3" fmla="val 14520832"/>
            <a:gd name="adj4" fmla="val 16947342"/>
            <a:gd name="adj5" fmla="val 5757"/>
          </a:avLst>
        </a:prstGeom>
        <a:solidFill>
          <a:schemeClr val="accent3">
            <a:tint val="40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6B2914C0-9615-463E-9EEC-18CAF92F1D5E}">
      <dsp:nvSpPr>
        <dsp:cNvPr id="0" name=""/>
        <dsp:cNvSpPr/>
      </dsp:nvSpPr>
      <dsp:spPr>
        <a:xfrm>
          <a:off x="2538914" y="730"/>
          <a:ext cx="1462670" cy="731335"/>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LATINOAMERICA</a:t>
          </a:r>
        </a:p>
      </dsp:txBody>
      <dsp:txXfrm>
        <a:off x="2574615" y="36431"/>
        <a:ext cx="1391268" cy="659933"/>
      </dsp:txXfrm>
    </dsp:sp>
    <dsp:sp modelId="{539EA259-B2D4-4643-83D4-352A167C6AA8}">
      <dsp:nvSpPr>
        <dsp:cNvPr id="0" name=""/>
        <dsp:cNvSpPr/>
      </dsp:nvSpPr>
      <dsp:spPr>
        <a:xfrm>
          <a:off x="4110940" y="757777"/>
          <a:ext cx="1462670" cy="731335"/>
        </a:xfrm>
        <a:prstGeom prst="roundRect">
          <a:avLst/>
        </a:prstGeom>
        <a:gradFill rotWithShape="0">
          <a:gsLst>
            <a:gs pos="0">
              <a:schemeClr val="accent3">
                <a:hueOff val="-1262226"/>
                <a:satOff val="4821"/>
                <a:lumOff val="360"/>
                <a:alphaOff val="0"/>
                <a:tint val="94000"/>
                <a:satMod val="100000"/>
                <a:lumMod val="108000"/>
              </a:schemeClr>
            </a:gs>
            <a:gs pos="50000">
              <a:schemeClr val="accent3">
                <a:hueOff val="-1262226"/>
                <a:satOff val="4821"/>
                <a:lumOff val="360"/>
                <a:alphaOff val="0"/>
                <a:tint val="98000"/>
                <a:shade val="100000"/>
                <a:satMod val="100000"/>
                <a:lumMod val="100000"/>
              </a:schemeClr>
            </a:gs>
            <a:gs pos="100000">
              <a:schemeClr val="accent3">
                <a:hueOff val="-1262226"/>
                <a:satOff val="4821"/>
                <a:lumOff val="36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EL REVENTON DELSABADO</a:t>
          </a:r>
        </a:p>
      </dsp:txBody>
      <dsp:txXfrm>
        <a:off x="4146641" y="793478"/>
        <a:ext cx="1391268" cy="659933"/>
      </dsp:txXfrm>
    </dsp:sp>
    <dsp:sp modelId="{940851AC-7FC6-48B4-AFBD-2ECCDBE84740}">
      <dsp:nvSpPr>
        <dsp:cNvPr id="0" name=""/>
        <dsp:cNvSpPr/>
      </dsp:nvSpPr>
      <dsp:spPr>
        <a:xfrm>
          <a:off x="4499199" y="2458848"/>
          <a:ext cx="1462670" cy="731335"/>
        </a:xfrm>
        <a:prstGeom prst="roundRect">
          <a:avLst/>
        </a:prstGeom>
        <a:gradFill rotWithShape="0">
          <a:gsLst>
            <a:gs pos="0">
              <a:schemeClr val="accent3">
                <a:hueOff val="-2524453"/>
                <a:satOff val="9642"/>
                <a:lumOff val="719"/>
                <a:alphaOff val="0"/>
                <a:tint val="94000"/>
                <a:satMod val="100000"/>
                <a:lumMod val="108000"/>
              </a:schemeClr>
            </a:gs>
            <a:gs pos="50000">
              <a:schemeClr val="accent3">
                <a:hueOff val="-2524453"/>
                <a:satOff val="9642"/>
                <a:lumOff val="719"/>
                <a:alphaOff val="0"/>
                <a:tint val="98000"/>
                <a:shade val="100000"/>
                <a:satMod val="100000"/>
                <a:lumMod val="100000"/>
              </a:schemeClr>
            </a:gs>
            <a:gs pos="100000">
              <a:schemeClr val="accent3">
                <a:hueOff val="-2524453"/>
                <a:satOff val="9642"/>
                <a:lumOff val="719"/>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MUCHO MIX</a:t>
          </a:r>
        </a:p>
      </dsp:txBody>
      <dsp:txXfrm>
        <a:off x="4534900" y="2494549"/>
        <a:ext cx="1391268" cy="659933"/>
      </dsp:txXfrm>
    </dsp:sp>
    <dsp:sp modelId="{766E0142-4C18-4B3D-A3A9-0B40769A6094}">
      <dsp:nvSpPr>
        <dsp:cNvPr id="0" name=""/>
        <dsp:cNvSpPr/>
      </dsp:nvSpPr>
      <dsp:spPr>
        <a:xfrm>
          <a:off x="3411323" y="3823001"/>
          <a:ext cx="1462670" cy="731335"/>
        </a:xfrm>
        <a:prstGeom prst="roundRect">
          <a:avLst/>
        </a:prstGeom>
        <a:gradFill rotWithShape="0">
          <a:gsLst>
            <a:gs pos="0">
              <a:schemeClr val="accent3">
                <a:hueOff val="-3786679"/>
                <a:satOff val="14463"/>
                <a:lumOff val="1079"/>
                <a:alphaOff val="0"/>
                <a:tint val="94000"/>
                <a:satMod val="100000"/>
                <a:lumMod val="108000"/>
              </a:schemeClr>
            </a:gs>
            <a:gs pos="50000">
              <a:schemeClr val="accent3">
                <a:hueOff val="-3786679"/>
                <a:satOff val="14463"/>
                <a:lumOff val="1079"/>
                <a:alphaOff val="0"/>
                <a:tint val="98000"/>
                <a:shade val="100000"/>
                <a:satMod val="100000"/>
                <a:lumMod val="100000"/>
              </a:schemeClr>
            </a:gs>
            <a:gs pos="100000">
              <a:schemeClr val="accent3">
                <a:hueOff val="-3786679"/>
                <a:satOff val="14463"/>
                <a:lumOff val="1079"/>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EXPLOSIÓN MUSICAL</a:t>
          </a:r>
        </a:p>
      </dsp:txBody>
      <dsp:txXfrm>
        <a:off x="3447024" y="3858702"/>
        <a:ext cx="1391268" cy="659933"/>
      </dsp:txXfrm>
    </dsp:sp>
    <dsp:sp modelId="{45FBA687-E084-495A-B4A8-72B706D34B9A}">
      <dsp:nvSpPr>
        <dsp:cNvPr id="0" name=""/>
        <dsp:cNvSpPr/>
      </dsp:nvSpPr>
      <dsp:spPr>
        <a:xfrm>
          <a:off x="1666506" y="3823001"/>
          <a:ext cx="1462670" cy="731335"/>
        </a:xfrm>
        <a:prstGeom prst="roundRect">
          <a:avLst/>
        </a:prstGeom>
        <a:gradFill rotWithShape="0">
          <a:gsLst>
            <a:gs pos="0">
              <a:schemeClr val="accent3">
                <a:hueOff val="-5048906"/>
                <a:satOff val="19285"/>
                <a:lumOff val="1439"/>
                <a:alphaOff val="0"/>
                <a:tint val="94000"/>
                <a:satMod val="100000"/>
                <a:lumMod val="108000"/>
              </a:schemeClr>
            </a:gs>
            <a:gs pos="50000">
              <a:schemeClr val="accent3">
                <a:hueOff val="-5048906"/>
                <a:satOff val="19285"/>
                <a:lumOff val="1439"/>
                <a:alphaOff val="0"/>
                <a:tint val="98000"/>
                <a:shade val="100000"/>
                <a:satMod val="100000"/>
                <a:lumMod val="100000"/>
              </a:schemeClr>
            </a:gs>
            <a:gs pos="100000">
              <a:schemeClr val="accent3">
                <a:hueOff val="-5048906"/>
                <a:satOff val="19285"/>
                <a:lumOff val="1439"/>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LA ESQUINA DEL MARIACHI</a:t>
          </a:r>
        </a:p>
      </dsp:txBody>
      <dsp:txXfrm>
        <a:off x="1702207" y="3858702"/>
        <a:ext cx="1391268" cy="659933"/>
      </dsp:txXfrm>
    </dsp:sp>
    <dsp:sp modelId="{302D5D78-7D59-4E58-8A80-FDD795ED6717}">
      <dsp:nvSpPr>
        <dsp:cNvPr id="0" name=""/>
        <dsp:cNvSpPr/>
      </dsp:nvSpPr>
      <dsp:spPr>
        <a:xfrm>
          <a:off x="578630" y="2458848"/>
          <a:ext cx="1462670" cy="731335"/>
        </a:xfrm>
        <a:prstGeom prst="roundRect">
          <a:avLst/>
        </a:prstGeom>
        <a:gradFill rotWithShape="0">
          <a:gsLst>
            <a:gs pos="0">
              <a:schemeClr val="accent3">
                <a:hueOff val="-6311132"/>
                <a:satOff val="24106"/>
                <a:lumOff val="1798"/>
                <a:alphaOff val="0"/>
                <a:tint val="94000"/>
                <a:satMod val="100000"/>
                <a:lumMod val="108000"/>
              </a:schemeClr>
            </a:gs>
            <a:gs pos="50000">
              <a:schemeClr val="accent3">
                <a:hueOff val="-6311132"/>
                <a:satOff val="24106"/>
                <a:lumOff val="1798"/>
                <a:alphaOff val="0"/>
                <a:tint val="98000"/>
                <a:shade val="100000"/>
                <a:satMod val="100000"/>
                <a:lumMod val="100000"/>
              </a:schemeClr>
            </a:gs>
            <a:gs pos="100000">
              <a:schemeClr val="accent3">
                <a:hueOff val="-6311132"/>
                <a:satOff val="24106"/>
                <a:lumOff val="179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MADE IN ECUADOR</a:t>
          </a:r>
        </a:p>
      </dsp:txBody>
      <dsp:txXfrm>
        <a:off x="614331" y="2494549"/>
        <a:ext cx="1391268" cy="659933"/>
      </dsp:txXfrm>
    </dsp:sp>
    <dsp:sp modelId="{3638E06E-DC80-422D-9A1A-6270BB8A1DE5}">
      <dsp:nvSpPr>
        <dsp:cNvPr id="0" name=""/>
        <dsp:cNvSpPr/>
      </dsp:nvSpPr>
      <dsp:spPr>
        <a:xfrm>
          <a:off x="966888" y="757777"/>
          <a:ext cx="1462670" cy="731335"/>
        </a:xfrm>
        <a:prstGeom prst="roundRect">
          <a:avLst/>
        </a:prstGeom>
        <a:gradFill rotWithShape="0">
          <a:gsLst>
            <a:gs pos="0">
              <a:schemeClr val="accent3">
                <a:hueOff val="-7573358"/>
                <a:satOff val="28927"/>
                <a:lumOff val="2158"/>
                <a:alphaOff val="0"/>
                <a:tint val="94000"/>
                <a:satMod val="100000"/>
                <a:lumMod val="108000"/>
              </a:schemeClr>
            </a:gs>
            <a:gs pos="50000">
              <a:schemeClr val="accent3">
                <a:hueOff val="-7573358"/>
                <a:satOff val="28927"/>
                <a:lumOff val="2158"/>
                <a:alphaOff val="0"/>
                <a:tint val="98000"/>
                <a:shade val="100000"/>
                <a:satMod val="100000"/>
                <a:lumMod val="100000"/>
              </a:schemeClr>
            </a:gs>
            <a:gs pos="100000">
              <a:schemeClr val="accent3">
                <a:hueOff val="-7573358"/>
                <a:satOff val="28927"/>
                <a:lumOff val="215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NOCHES DE LUNA LLENA</a:t>
          </a:r>
        </a:p>
      </dsp:txBody>
      <dsp:txXfrm>
        <a:off x="1002589" y="793478"/>
        <a:ext cx="1391268" cy="659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AB1DB-29D3-4C40-9E15-AB8D21BB531E}">
      <dsp:nvSpPr>
        <dsp:cNvPr id="0" name=""/>
        <dsp:cNvSpPr/>
      </dsp:nvSpPr>
      <dsp:spPr>
        <a:xfrm>
          <a:off x="0" y="3956839"/>
          <a:ext cx="7605874" cy="432994"/>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NUESTRA ALCALDIA</a:t>
          </a:r>
        </a:p>
      </dsp:txBody>
      <dsp:txXfrm>
        <a:off x="0" y="3956839"/>
        <a:ext cx="7605874" cy="432994"/>
      </dsp:txXfrm>
    </dsp:sp>
    <dsp:sp modelId="{38A58BD5-C07B-407E-9964-D52EE56E2348}">
      <dsp:nvSpPr>
        <dsp:cNvPr id="0" name=""/>
        <dsp:cNvSpPr/>
      </dsp:nvSpPr>
      <dsp:spPr>
        <a:xfrm rot="10800000">
          <a:off x="0" y="3297388"/>
          <a:ext cx="7605874" cy="665945"/>
        </a:xfrm>
        <a:prstGeom prst="upArrowCallou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RADIO REVISTA CORAPE</a:t>
          </a:r>
        </a:p>
      </dsp:txBody>
      <dsp:txXfrm rot="10800000">
        <a:off x="0" y="3297388"/>
        <a:ext cx="7605874" cy="432711"/>
      </dsp:txXfrm>
    </dsp:sp>
    <dsp:sp modelId="{8B8C684B-7FD3-45AD-974D-D5DA22041930}">
      <dsp:nvSpPr>
        <dsp:cNvPr id="0" name=""/>
        <dsp:cNvSpPr/>
      </dsp:nvSpPr>
      <dsp:spPr>
        <a:xfrm rot="10800000">
          <a:off x="0" y="2637937"/>
          <a:ext cx="7605874" cy="665945"/>
        </a:xfrm>
        <a:prstGeom prst="upArrowCallou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GALAPAGOS MI RESPONSABILIDAD</a:t>
          </a:r>
        </a:p>
      </dsp:txBody>
      <dsp:txXfrm rot="10800000">
        <a:off x="0" y="2637937"/>
        <a:ext cx="7605874" cy="432711"/>
      </dsp:txXfrm>
    </dsp:sp>
    <dsp:sp modelId="{6A22A05F-2F89-4A32-BBA3-22943E5E15B8}">
      <dsp:nvSpPr>
        <dsp:cNvPr id="0" name=""/>
        <dsp:cNvSpPr/>
      </dsp:nvSpPr>
      <dsp:spPr>
        <a:xfrm rot="10800000">
          <a:off x="0" y="1978486"/>
          <a:ext cx="7605874" cy="665945"/>
        </a:xfrm>
        <a:prstGeom prst="upArrowCallou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ECUADOR EN CONTACTO</a:t>
          </a:r>
        </a:p>
      </dsp:txBody>
      <dsp:txXfrm rot="10800000">
        <a:off x="0" y="1978486"/>
        <a:ext cx="7605874" cy="432711"/>
      </dsp:txXfrm>
    </dsp:sp>
    <dsp:sp modelId="{CDB8E3EE-EFAB-4141-9F1D-A884C5863544}">
      <dsp:nvSpPr>
        <dsp:cNvPr id="0" name=""/>
        <dsp:cNvSpPr/>
      </dsp:nvSpPr>
      <dsp:spPr>
        <a:xfrm rot="10800000">
          <a:off x="0" y="1319035"/>
          <a:ext cx="7605874" cy="665945"/>
        </a:xfrm>
        <a:prstGeom prst="upArrowCallou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ALER II EDICION</a:t>
          </a:r>
        </a:p>
      </dsp:txBody>
      <dsp:txXfrm rot="10800000">
        <a:off x="0" y="1319035"/>
        <a:ext cx="7605874" cy="432711"/>
      </dsp:txXfrm>
    </dsp:sp>
    <dsp:sp modelId="{D8746E0E-7713-43D7-A320-BCBC8F8B93BA}">
      <dsp:nvSpPr>
        <dsp:cNvPr id="0" name=""/>
        <dsp:cNvSpPr/>
      </dsp:nvSpPr>
      <dsp:spPr>
        <a:xfrm rot="10800000">
          <a:off x="0" y="659583"/>
          <a:ext cx="7605874" cy="665945"/>
        </a:xfrm>
        <a:prstGeom prst="upArrowCallou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IMPACTO MUSICAL</a:t>
          </a:r>
        </a:p>
      </dsp:txBody>
      <dsp:txXfrm rot="10800000">
        <a:off x="0" y="659583"/>
        <a:ext cx="7605874" cy="432711"/>
      </dsp:txXfrm>
    </dsp:sp>
    <dsp:sp modelId="{FFC0C183-7D49-4381-A297-126774D10D00}">
      <dsp:nvSpPr>
        <dsp:cNvPr id="0" name=""/>
        <dsp:cNvSpPr/>
      </dsp:nvSpPr>
      <dsp:spPr>
        <a:xfrm rot="10800000">
          <a:off x="0" y="132"/>
          <a:ext cx="7605874" cy="665945"/>
        </a:xfrm>
        <a:prstGeom prst="upArrowCallou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EL INFORMATIVO</a:t>
          </a:r>
        </a:p>
      </dsp:txBody>
      <dsp:txXfrm rot="10800000">
        <a:off x="0" y="132"/>
        <a:ext cx="7605874" cy="432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54ADB-7EAA-4D68-A44E-3A4B80A6AC32}">
      <dsp:nvSpPr>
        <dsp:cNvPr id="0" name=""/>
        <dsp:cNvSpPr/>
      </dsp:nvSpPr>
      <dsp:spPr>
        <a:xfrm>
          <a:off x="0" y="0"/>
          <a:ext cx="5856522" cy="790194"/>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a:t>REENCUENTRO MUSICAL</a:t>
          </a:r>
        </a:p>
      </dsp:txBody>
      <dsp:txXfrm>
        <a:off x="23144" y="23144"/>
        <a:ext cx="4911389" cy="743906"/>
      </dsp:txXfrm>
    </dsp:sp>
    <dsp:sp modelId="{3ABF393B-8E18-4D2A-BAAB-F5BFF2450719}">
      <dsp:nvSpPr>
        <dsp:cNvPr id="0" name=""/>
        <dsp:cNvSpPr/>
      </dsp:nvSpPr>
      <dsp:spPr>
        <a:xfrm>
          <a:off x="437337" y="899943"/>
          <a:ext cx="5856522" cy="790194"/>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a:t>APRENDAMOS EN CASA</a:t>
          </a:r>
          <a:endParaRPr lang="es-ES" sz="2500" b="1" kern="1200" dirty="0"/>
        </a:p>
      </dsp:txBody>
      <dsp:txXfrm>
        <a:off x="460481" y="923087"/>
        <a:ext cx="4859271" cy="743906"/>
      </dsp:txXfrm>
    </dsp:sp>
    <dsp:sp modelId="{87F81F3F-83FE-48E3-93A2-68BDEFC47B3F}">
      <dsp:nvSpPr>
        <dsp:cNvPr id="0" name=""/>
        <dsp:cNvSpPr/>
      </dsp:nvSpPr>
      <dsp:spPr>
        <a:xfrm>
          <a:off x="874675" y="1799886"/>
          <a:ext cx="5856522" cy="790194"/>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a:t>STUDIO 88.7</a:t>
          </a:r>
        </a:p>
      </dsp:txBody>
      <dsp:txXfrm>
        <a:off x="897819" y="1823030"/>
        <a:ext cx="4859271" cy="743906"/>
      </dsp:txXfrm>
    </dsp:sp>
    <dsp:sp modelId="{202CD00B-104B-41FD-B84F-BC2CC43F6E30}">
      <dsp:nvSpPr>
        <dsp:cNvPr id="0" name=""/>
        <dsp:cNvSpPr/>
      </dsp:nvSpPr>
      <dsp:spPr>
        <a:xfrm>
          <a:off x="1312013" y="2699829"/>
          <a:ext cx="5856522" cy="790194"/>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a:t>NOCHES DE LUNA LLENA</a:t>
          </a:r>
        </a:p>
      </dsp:txBody>
      <dsp:txXfrm>
        <a:off x="1335157" y="2722973"/>
        <a:ext cx="4859271" cy="743906"/>
      </dsp:txXfrm>
    </dsp:sp>
    <dsp:sp modelId="{9D9AC4A0-C583-415B-9D83-3D914475EA87}">
      <dsp:nvSpPr>
        <dsp:cNvPr id="0" name=""/>
        <dsp:cNvSpPr/>
      </dsp:nvSpPr>
      <dsp:spPr>
        <a:xfrm>
          <a:off x="1749351" y="3599772"/>
          <a:ext cx="5856522" cy="79019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a:t>ECUADOR PAIS EQUINOCCIONAL</a:t>
          </a:r>
        </a:p>
      </dsp:txBody>
      <dsp:txXfrm>
        <a:off x="1772495" y="3622916"/>
        <a:ext cx="4859271" cy="743906"/>
      </dsp:txXfrm>
    </dsp:sp>
    <dsp:sp modelId="{4C3BC588-2D88-4B62-8021-CB6861F17AF8}">
      <dsp:nvSpPr>
        <dsp:cNvPr id="0" name=""/>
        <dsp:cNvSpPr/>
      </dsp:nvSpPr>
      <dsp:spPr>
        <a:xfrm>
          <a:off x="5342896" y="577280"/>
          <a:ext cx="513626" cy="51362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ES" sz="2500" b="1" kern="1200">
            <a:solidFill>
              <a:schemeClr val="tx1"/>
            </a:solidFill>
          </a:endParaRPr>
        </a:p>
      </dsp:txBody>
      <dsp:txXfrm>
        <a:off x="5458462" y="577280"/>
        <a:ext cx="282494" cy="386504"/>
      </dsp:txXfrm>
    </dsp:sp>
    <dsp:sp modelId="{8993C42D-B4E3-4BFF-9ABB-F2B4E7F7AC5B}">
      <dsp:nvSpPr>
        <dsp:cNvPr id="0" name=""/>
        <dsp:cNvSpPr/>
      </dsp:nvSpPr>
      <dsp:spPr>
        <a:xfrm>
          <a:off x="5780234" y="1477223"/>
          <a:ext cx="513626" cy="513626"/>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ES" sz="2500" b="1" kern="1200">
            <a:solidFill>
              <a:schemeClr val="tx1"/>
            </a:solidFill>
          </a:endParaRPr>
        </a:p>
      </dsp:txBody>
      <dsp:txXfrm>
        <a:off x="5895800" y="1477223"/>
        <a:ext cx="282494" cy="386504"/>
      </dsp:txXfrm>
    </dsp:sp>
    <dsp:sp modelId="{95DEF87D-05A2-47F4-B4A7-075B63232FD8}">
      <dsp:nvSpPr>
        <dsp:cNvPr id="0" name=""/>
        <dsp:cNvSpPr/>
      </dsp:nvSpPr>
      <dsp:spPr>
        <a:xfrm>
          <a:off x="6217572" y="2363997"/>
          <a:ext cx="513626" cy="513626"/>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ES" sz="2500" b="1" kern="1200">
            <a:solidFill>
              <a:schemeClr val="tx1"/>
            </a:solidFill>
          </a:endParaRPr>
        </a:p>
      </dsp:txBody>
      <dsp:txXfrm>
        <a:off x="6333138" y="2363997"/>
        <a:ext cx="282494" cy="386504"/>
      </dsp:txXfrm>
    </dsp:sp>
    <dsp:sp modelId="{9F31C920-471F-429D-B77A-DFBBFD6AFC27}">
      <dsp:nvSpPr>
        <dsp:cNvPr id="0" name=""/>
        <dsp:cNvSpPr/>
      </dsp:nvSpPr>
      <dsp:spPr>
        <a:xfrm>
          <a:off x="6654910" y="3272720"/>
          <a:ext cx="513626" cy="513626"/>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ES" sz="2500" b="1" kern="1200">
            <a:solidFill>
              <a:schemeClr val="tx1"/>
            </a:solidFill>
          </a:endParaRPr>
        </a:p>
      </dsp:txBody>
      <dsp:txXfrm>
        <a:off x="6770476" y="3272720"/>
        <a:ext cx="282494" cy="3865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636EA-47AE-44BE-A38B-EB70CC336639}" type="datetimeFigureOut">
              <a:rPr lang="es-EC" smtClean="0"/>
              <a:pPr/>
              <a:t>27/4/2023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70336-1292-4936-96B8-F6F481364CD4}" type="slidenum">
              <a:rPr lang="es-EC" smtClean="0"/>
              <a:pPr/>
              <a:t>‹Nº›</a:t>
            </a:fld>
            <a:endParaRPr lang="es-EC"/>
          </a:p>
        </p:txBody>
      </p:sp>
    </p:spTree>
    <p:extLst>
      <p:ext uri="{BB962C8B-B14F-4D97-AF65-F5344CB8AC3E}">
        <p14:creationId xmlns:p14="http://schemas.microsoft.com/office/powerpoint/2010/main" val="154688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01BC63-62B5-4212-9760-D1FDBA912E9F}" type="slidenum">
              <a:rPr lang="es-EC" altLang="es-EC" smtClean="0">
                <a:latin typeface="Calibri" panose="020F0502020204030204" pitchFamily="34" charset="0"/>
              </a:rPr>
              <a:pPr/>
              <a:t>2</a:t>
            </a:fld>
            <a:endParaRPr lang="es-EC" altLang="es-EC">
              <a:latin typeface="Calibri" panose="020F0502020204030204" pitchFamily="34" charset="0"/>
            </a:endParaRPr>
          </a:p>
        </p:txBody>
      </p:sp>
      <p:sp>
        <p:nvSpPr>
          <p:cNvPr id="46085"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a:t>"EVANGELIZAR, EDUCAR Y ENTRETENER"</a:t>
            </a:r>
          </a:p>
        </p:txBody>
      </p:sp>
      <p:sp>
        <p:nvSpPr>
          <p:cNvPr id="46086"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a:t>LA PRIMERA EN GALÁPAGOS </a:t>
            </a:r>
          </a:p>
        </p:txBody>
      </p:sp>
    </p:spTree>
    <p:extLst>
      <p:ext uri="{BB962C8B-B14F-4D97-AF65-F5344CB8AC3E}">
        <p14:creationId xmlns:p14="http://schemas.microsoft.com/office/powerpoint/2010/main" val="426791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D79464-83E5-4181-8E78-BC2E3F659FAF}" type="slidenum">
              <a:rPr lang="es-EC" altLang="es-EC" smtClean="0">
                <a:latin typeface="Calibri" panose="020F0502020204030204" pitchFamily="34" charset="0"/>
              </a:rPr>
              <a:pPr/>
              <a:t>3</a:t>
            </a:fld>
            <a:endParaRPr lang="es-EC" altLang="es-EC">
              <a:latin typeface="Calibri" panose="020F0502020204030204" pitchFamily="34" charset="0"/>
            </a:endParaRPr>
          </a:p>
        </p:txBody>
      </p:sp>
      <p:sp>
        <p:nvSpPr>
          <p:cNvPr id="47109"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a:t>"EVANGELIZAR, EDUCAR Y ENTRETENER"</a:t>
            </a:r>
          </a:p>
        </p:txBody>
      </p:sp>
      <p:sp>
        <p:nvSpPr>
          <p:cNvPr id="47110"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a:t>LA PRIMERA EN GALÁPAGOS </a:t>
            </a:r>
          </a:p>
        </p:txBody>
      </p:sp>
    </p:spTree>
    <p:extLst>
      <p:ext uri="{BB962C8B-B14F-4D97-AF65-F5344CB8AC3E}">
        <p14:creationId xmlns:p14="http://schemas.microsoft.com/office/powerpoint/2010/main" val="241638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4CE571-A46A-43DD-ABA0-EEB174BC4EA9}" type="slidenum">
              <a:rPr lang="es-EC" altLang="es-EC" smtClean="0">
                <a:latin typeface="Calibri" panose="020F0502020204030204" pitchFamily="34" charset="0"/>
              </a:rPr>
              <a:pPr/>
              <a:t>4</a:t>
            </a:fld>
            <a:endParaRPr lang="es-EC" altLang="es-EC">
              <a:latin typeface="Calibri" panose="020F0502020204030204" pitchFamily="34" charset="0"/>
            </a:endParaRPr>
          </a:p>
        </p:txBody>
      </p:sp>
      <p:sp>
        <p:nvSpPr>
          <p:cNvPr id="48133"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a:t>"EVANGELIZAR, EDUCAR Y ENTRETENER"</a:t>
            </a:r>
          </a:p>
        </p:txBody>
      </p:sp>
      <p:sp>
        <p:nvSpPr>
          <p:cNvPr id="48134"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a:t>LA PRIMERA EN GALÁPAGOS </a:t>
            </a:r>
          </a:p>
        </p:txBody>
      </p:sp>
    </p:spTree>
    <p:extLst>
      <p:ext uri="{BB962C8B-B14F-4D97-AF65-F5344CB8AC3E}">
        <p14:creationId xmlns:p14="http://schemas.microsoft.com/office/powerpoint/2010/main" val="2896839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27/4/2023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34968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27/4/2023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120557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27/4/2023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1917828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27/4/2023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232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27/4/2023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8736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C5C78DC1-8903-4422-BCD5-A94AD05BD36E}" type="datetimeFigureOut">
              <a:rPr lang="es-EC" smtClean="0"/>
              <a:pPr/>
              <a:t>27/4/2023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06473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C5C78DC1-8903-4422-BCD5-A94AD05BD36E}" type="datetimeFigureOut">
              <a:rPr lang="es-EC" smtClean="0"/>
              <a:pPr/>
              <a:t>27/4/2023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24218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27/4/2023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195072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27/4/2023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711904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27/4/2023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5332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27/4/2023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5205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5C78DC1-8903-4422-BCD5-A94AD05BD36E}" type="datetimeFigureOut">
              <a:rPr lang="es-EC" smtClean="0"/>
              <a:pPr/>
              <a:t>27/4/2023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50993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C78DC1-8903-4422-BCD5-A94AD05BD36E}" type="datetimeFigureOut">
              <a:rPr lang="es-EC" smtClean="0"/>
              <a:pPr/>
              <a:t>27/4/2023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83407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C78DC1-8903-4422-BCD5-A94AD05BD36E}" type="datetimeFigureOut">
              <a:rPr lang="es-EC" smtClean="0"/>
              <a:pPr/>
              <a:t>27/4/2023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90354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C78DC1-8903-4422-BCD5-A94AD05BD36E}" type="datetimeFigureOut">
              <a:rPr lang="es-EC" smtClean="0"/>
              <a:pPr/>
              <a:t>27/4/2023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65576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C78DC1-8903-4422-BCD5-A94AD05BD36E}" type="datetimeFigureOut">
              <a:rPr lang="es-EC" smtClean="0"/>
              <a:pPr/>
              <a:t>27/4/2023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8484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27/4/2023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20899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27/4/2023</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6751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5C78DC1-8903-4422-BCD5-A94AD05BD36E}" type="datetimeFigureOut">
              <a:rPr lang="es-EC" smtClean="0"/>
              <a:pPr/>
              <a:t>27/4/2023</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7C4D951-18EF-4AD9-BA02-84D97FB9C637}" type="slidenum">
              <a:rPr lang="es-EC" smtClean="0"/>
              <a:pPr/>
              <a:t>‹Nº›</a:t>
            </a:fld>
            <a:endParaRPr lang="es-EC"/>
          </a:p>
        </p:txBody>
      </p:sp>
    </p:spTree>
    <p:extLst>
      <p:ext uri="{BB962C8B-B14F-4D97-AF65-F5344CB8AC3E}">
        <p14:creationId xmlns:p14="http://schemas.microsoft.com/office/powerpoint/2010/main" val="355924406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59C025-3ED1-A6BA-7CDE-45AF2200D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1273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8098299"/>
              </p:ext>
            </p:extLst>
          </p:nvPr>
        </p:nvGraphicFramePr>
        <p:xfrm>
          <a:off x="893618" y="1312984"/>
          <a:ext cx="10370127" cy="4776372"/>
        </p:xfrm>
        <a:graphic>
          <a:graphicData uri="http://schemas.openxmlformats.org/drawingml/2006/table">
            <a:tbl>
              <a:tblPr>
                <a:tableStyleId>{616DA210-FB5B-4158-B5E0-FEB733F419BA}</a:tableStyleId>
              </a:tblPr>
              <a:tblGrid>
                <a:gridCol w="3768887">
                  <a:extLst>
                    <a:ext uri="{9D8B030D-6E8A-4147-A177-3AD203B41FA5}">
                      <a16:colId xmlns:a16="http://schemas.microsoft.com/office/drawing/2014/main" val="20000"/>
                    </a:ext>
                  </a:extLst>
                </a:gridCol>
                <a:gridCol w="6601240">
                  <a:extLst>
                    <a:ext uri="{9D8B030D-6E8A-4147-A177-3AD203B41FA5}">
                      <a16:colId xmlns:a16="http://schemas.microsoft.com/office/drawing/2014/main" val="20001"/>
                    </a:ext>
                  </a:extLst>
                </a:gridCol>
              </a:tblGrid>
              <a:tr h="326449">
                <a:tc>
                  <a:txBody>
                    <a:bodyPr/>
                    <a:lstStyle/>
                    <a:p>
                      <a:pPr algn="ctr" fontAlgn="b"/>
                      <a:r>
                        <a:rPr lang="es-ES" sz="2400" u="none" strike="noStrike" dirty="0"/>
                        <a:t>ACTIVIDADES</a:t>
                      </a:r>
                      <a:endParaRPr lang="es-ES" sz="2400" b="1" i="0" u="none" strike="noStrike" dirty="0">
                        <a:solidFill>
                          <a:schemeClr val="tx2">
                            <a:lumMod val="75000"/>
                          </a:schemeClr>
                        </a:solidFill>
                        <a:latin typeface="Bookman Old Style" pitchFamily="18" charset="0"/>
                        <a:cs typeface="Times New Roman" pitchFamily="18" charset="0"/>
                      </a:endParaRPr>
                    </a:p>
                  </a:txBody>
                  <a:tcPr marL="0" marR="0" marT="0" marB="0" anchor="b">
                    <a:solidFill>
                      <a:srgbClr val="FFFF66"/>
                    </a:solidFill>
                  </a:tcPr>
                </a:tc>
                <a:tc>
                  <a:txBody>
                    <a:bodyPr/>
                    <a:lstStyle/>
                    <a:p>
                      <a:pPr algn="ctr" fontAlgn="b"/>
                      <a:r>
                        <a:rPr lang="es-ES" sz="2400" u="none" strike="noStrike" dirty="0"/>
                        <a:t>DETALLES </a:t>
                      </a:r>
                      <a:endParaRPr lang="es-ES" sz="2400" b="1" i="0" u="none" strike="noStrike" dirty="0">
                        <a:solidFill>
                          <a:schemeClr val="tx2">
                            <a:lumMod val="75000"/>
                          </a:schemeClr>
                        </a:solidFill>
                        <a:latin typeface="Bookman Old Style" pitchFamily="18" charset="0"/>
                        <a:cs typeface="Times New Roman" pitchFamily="18" charset="0"/>
                      </a:endParaRPr>
                    </a:p>
                  </a:txBody>
                  <a:tcPr marL="0" marR="0" marT="0" marB="0" anchor="b">
                    <a:solidFill>
                      <a:srgbClr val="FFFF66"/>
                    </a:solidFill>
                  </a:tcPr>
                </a:tc>
                <a:extLst>
                  <a:ext uri="{0D108BD9-81ED-4DB2-BD59-A6C34878D82A}">
                    <a16:rowId xmlns:a16="http://schemas.microsoft.com/office/drawing/2014/main" val="10000"/>
                  </a:ext>
                </a:extLst>
              </a:tr>
              <a:tr h="1305795">
                <a:tc>
                  <a:txBody>
                    <a:bodyPr/>
                    <a:lstStyle/>
                    <a:p>
                      <a:pPr algn="ctr" fontAlgn="ctr"/>
                      <a:r>
                        <a:rPr lang="es-ES" sz="2400" u="none" strike="noStrike" dirty="0"/>
                        <a:t>Comunicados </a:t>
                      </a:r>
                    </a:p>
                    <a:p>
                      <a:pPr algn="ctr" fontAlgn="ctr"/>
                      <a:r>
                        <a:rPr lang="es-ES" sz="2400" u="none" strike="noStrike" dirty="0"/>
                        <a:t>de contribución  social. </a:t>
                      </a:r>
                      <a:endParaRPr lang="es-ES" sz="2400" b="0" i="0" u="none" strike="noStrike" dirty="0">
                        <a:solidFill>
                          <a:srgbClr val="000000"/>
                        </a:solidFill>
                        <a:latin typeface="Bookman Old Style" pitchFamily="18" charset="0"/>
                        <a:cs typeface="Times New Roman" pitchFamily="18" charset="0"/>
                      </a:endParaRPr>
                    </a:p>
                  </a:txBody>
                  <a:tcPr marL="0" marR="0" marT="0" marB="0" anchor="ctr">
                    <a:solidFill>
                      <a:srgbClr val="FFFF66"/>
                    </a:solidFill>
                  </a:tcPr>
                </a:tc>
                <a:tc>
                  <a:txBody>
                    <a:bodyPr/>
                    <a:lstStyle/>
                    <a:p>
                      <a:pPr algn="just" fontAlgn="ctr">
                        <a:buClr>
                          <a:srgbClr val="FFFF00"/>
                        </a:buClr>
                        <a:buFont typeface="Wingdings" pitchFamily="2" charset="2"/>
                        <a:buChar char="v"/>
                      </a:pPr>
                      <a:r>
                        <a:rPr lang="es-ES" sz="2400" u="none" strike="noStrike" dirty="0"/>
                        <a:t>Comunicados</a:t>
                      </a:r>
                      <a:r>
                        <a:rPr lang="es-ES" sz="2400" u="none" strike="noStrike" baseline="0" dirty="0"/>
                        <a:t> </a:t>
                      </a:r>
                    </a:p>
                    <a:p>
                      <a:pPr algn="just" fontAlgn="ctr">
                        <a:buClr>
                          <a:srgbClr val="FFFF00"/>
                        </a:buClr>
                        <a:buFont typeface="Wingdings" pitchFamily="2" charset="2"/>
                        <a:buChar char="v"/>
                      </a:pPr>
                      <a:r>
                        <a:rPr lang="es-ES" sz="2400" u="none" strike="noStrike" baseline="0" dirty="0"/>
                        <a:t>Boletines de prensa </a:t>
                      </a:r>
                    </a:p>
                    <a:p>
                      <a:pPr marL="0" marR="0" indent="0" algn="just" defTabSz="914400" rtl="0" eaLnBrk="1" fontAlgn="ctr" latinLnBrk="0" hangingPunct="1">
                        <a:lnSpc>
                          <a:spcPct val="100000"/>
                        </a:lnSpc>
                        <a:spcBef>
                          <a:spcPts val="0"/>
                        </a:spcBef>
                        <a:spcAft>
                          <a:spcPts val="0"/>
                        </a:spcAft>
                        <a:buClr>
                          <a:srgbClr val="FFFF00"/>
                        </a:buClr>
                        <a:buSzTx/>
                        <a:buFont typeface="Wingdings" pitchFamily="2" charset="2"/>
                        <a:buChar char="v"/>
                        <a:tabLst/>
                        <a:defRPr/>
                      </a:pPr>
                      <a:r>
                        <a:rPr lang="es-ES" sz="2400" u="none" strike="noStrike" dirty="0"/>
                        <a:t>Radio Maratones</a:t>
                      </a:r>
                    </a:p>
                    <a:p>
                      <a:pPr marL="0" marR="0" indent="0" algn="just" defTabSz="914400" rtl="0" eaLnBrk="1" fontAlgn="ctr" latinLnBrk="0" hangingPunct="1">
                        <a:lnSpc>
                          <a:spcPct val="100000"/>
                        </a:lnSpc>
                        <a:spcBef>
                          <a:spcPts val="0"/>
                        </a:spcBef>
                        <a:spcAft>
                          <a:spcPts val="0"/>
                        </a:spcAft>
                        <a:buClr>
                          <a:srgbClr val="FFFF00"/>
                        </a:buClr>
                        <a:buSzTx/>
                        <a:buFont typeface="Wingdings" pitchFamily="2" charset="2"/>
                        <a:buChar char="v"/>
                        <a:tabLst/>
                        <a:defRPr/>
                      </a:pPr>
                      <a:r>
                        <a:rPr lang="es-ES" sz="2400" u="none" strike="noStrike" dirty="0"/>
                        <a:t>Rifas </a:t>
                      </a:r>
                      <a:endParaRPr lang="es-ES" sz="2400" u="none" strike="noStrike" dirty="0">
                        <a:latin typeface="Bookman Old Style" panose="02050604050505020204" pitchFamily="18" charset="0"/>
                      </a:endParaRPr>
                    </a:p>
                  </a:txBody>
                  <a:tcPr marL="0" marR="0" marT="0" marB="0" anchor="ctr">
                    <a:solidFill>
                      <a:srgbClr val="FFFF66"/>
                    </a:solidFill>
                  </a:tcPr>
                </a:tc>
                <a:extLst>
                  <a:ext uri="{0D108BD9-81ED-4DB2-BD59-A6C34878D82A}">
                    <a16:rowId xmlns:a16="http://schemas.microsoft.com/office/drawing/2014/main" val="10001"/>
                  </a:ext>
                </a:extLst>
              </a:tr>
              <a:tr h="1501789">
                <a:tc>
                  <a:txBody>
                    <a:bodyPr/>
                    <a:lstStyle/>
                    <a:p>
                      <a:pPr algn="ctr" fontAlgn="ctr"/>
                      <a:r>
                        <a:rPr lang="es-ES" sz="2400" u="none" strike="noStrike" dirty="0"/>
                        <a:t>Espacios Radial </a:t>
                      </a:r>
                      <a:endParaRPr lang="es-ES" sz="2400" b="0" i="0" u="none" strike="noStrike" dirty="0">
                        <a:solidFill>
                          <a:srgbClr val="000000"/>
                        </a:solidFill>
                        <a:latin typeface="Bookman Old Style" pitchFamily="18" charset="0"/>
                        <a:cs typeface="Times New Roman" pitchFamily="18" charset="0"/>
                      </a:endParaRPr>
                    </a:p>
                  </a:txBody>
                  <a:tcPr marL="0" marR="0" marT="0" marB="0" anchor="ctr">
                    <a:solidFill>
                      <a:srgbClr val="FFFF66"/>
                    </a:solidFill>
                  </a:tcPr>
                </a:tc>
                <a:tc>
                  <a:txBody>
                    <a:bodyPr/>
                    <a:lstStyle/>
                    <a:p>
                      <a:pPr algn="l" fontAlgn="ctr">
                        <a:buClr>
                          <a:srgbClr val="FFFF00"/>
                        </a:buClr>
                        <a:buFont typeface="Wingdings" pitchFamily="2" charset="2"/>
                        <a:buChar char="v"/>
                      </a:pPr>
                      <a:r>
                        <a:rPr lang="es-ES" sz="2400" dirty="0"/>
                        <a:t>Programación “Frente</a:t>
                      </a:r>
                      <a:r>
                        <a:rPr lang="es-ES" sz="2400" baseline="0" dirty="0"/>
                        <a:t> Insular RMG</a:t>
                      </a:r>
                      <a:r>
                        <a:rPr lang="es-ES" sz="2400" dirty="0"/>
                        <a:t>” </a:t>
                      </a:r>
                    </a:p>
                    <a:p>
                      <a:pPr algn="l" fontAlgn="ctr">
                        <a:buClr>
                          <a:srgbClr val="FFFF00"/>
                        </a:buClr>
                        <a:buFont typeface="Wingdings" pitchFamily="2" charset="2"/>
                        <a:buChar char="v"/>
                      </a:pPr>
                      <a:r>
                        <a:rPr lang="es-ES" sz="2400" dirty="0"/>
                        <a:t>Programa Movimiento Juan XXIII</a:t>
                      </a:r>
                    </a:p>
                  </a:txBody>
                  <a:tcPr marL="0" marR="0" marT="0" marB="0" anchor="ctr">
                    <a:solidFill>
                      <a:srgbClr val="FFFF66"/>
                    </a:solidFill>
                  </a:tcPr>
                </a:tc>
                <a:extLst>
                  <a:ext uri="{0D108BD9-81ED-4DB2-BD59-A6C34878D82A}">
                    <a16:rowId xmlns:a16="http://schemas.microsoft.com/office/drawing/2014/main" val="10002"/>
                  </a:ext>
                </a:extLst>
              </a:tr>
              <a:tr h="1445783">
                <a:tc>
                  <a:txBody>
                    <a:bodyPr/>
                    <a:lstStyle/>
                    <a:p>
                      <a:pPr algn="ctr" fontAlgn="ctr"/>
                      <a:r>
                        <a:rPr lang="es-ES" sz="2400" u="none" strike="noStrike" dirty="0"/>
                        <a:t>Proyectos</a:t>
                      </a:r>
                      <a:r>
                        <a:rPr lang="es-ES" sz="2400" u="none" strike="noStrike" baseline="0" dirty="0"/>
                        <a:t> (Producción </a:t>
                      </a:r>
                    </a:p>
                    <a:p>
                      <a:pPr algn="ctr" fontAlgn="ctr"/>
                      <a:r>
                        <a:rPr lang="es-ES" sz="2400" u="none" strike="noStrike" baseline="0" dirty="0"/>
                        <a:t>y Spot Publicitario)</a:t>
                      </a:r>
                      <a:endParaRPr lang="es-ES" sz="2400" b="0" i="0" u="none" strike="noStrike" dirty="0">
                        <a:solidFill>
                          <a:srgbClr val="000000"/>
                        </a:solidFill>
                        <a:latin typeface="Bookman Old Style" pitchFamily="18" charset="0"/>
                        <a:cs typeface="Times New Roman" pitchFamily="18" charset="0"/>
                      </a:endParaRPr>
                    </a:p>
                  </a:txBody>
                  <a:tcPr marL="0" marR="0" marT="0" marB="0" anchor="ctr">
                    <a:solidFill>
                      <a:srgbClr val="FFFF66"/>
                    </a:solidFill>
                  </a:tcPr>
                </a:tc>
                <a:tc>
                  <a:txBody>
                    <a:bodyPr/>
                    <a:lstStyle/>
                    <a:p>
                      <a:pPr algn="l" fontAlgn="ctr">
                        <a:buClr>
                          <a:srgbClr val="FFFF00"/>
                        </a:buClr>
                        <a:buFont typeface="Wingdings" pitchFamily="2" charset="2"/>
                        <a:buChar char="v"/>
                      </a:pPr>
                      <a:r>
                        <a:rPr lang="es-ES" sz="2400" dirty="0"/>
                        <a:t>Mensajes radiales de buenas costumbres</a:t>
                      </a:r>
                    </a:p>
                    <a:p>
                      <a:pPr algn="l" fontAlgn="ctr">
                        <a:buClr>
                          <a:srgbClr val="FFFF00"/>
                        </a:buClr>
                        <a:buFont typeface="Wingdings" pitchFamily="2" charset="2"/>
                        <a:buChar char="v"/>
                      </a:pPr>
                      <a:r>
                        <a:rPr lang="es-ES" sz="2400" dirty="0"/>
                        <a:t>Semana Santa </a:t>
                      </a:r>
                    </a:p>
                    <a:p>
                      <a:pPr algn="l" fontAlgn="ctr">
                        <a:buClr>
                          <a:srgbClr val="FFFF00"/>
                        </a:buClr>
                        <a:buFont typeface="Wingdings" pitchFamily="2" charset="2"/>
                        <a:buChar char="v"/>
                      </a:pPr>
                      <a:r>
                        <a:rPr lang="es-ES" sz="2400" dirty="0"/>
                        <a:t>Novena de Navidad</a:t>
                      </a:r>
                    </a:p>
                  </a:txBody>
                  <a:tcPr marL="0" marR="0" marT="0" marB="0" anchor="ctr">
                    <a:solidFill>
                      <a:srgbClr val="FFFF66"/>
                    </a:solidFill>
                  </a:tcPr>
                </a:tc>
                <a:extLst>
                  <a:ext uri="{0D108BD9-81ED-4DB2-BD59-A6C34878D82A}">
                    <a16:rowId xmlns:a16="http://schemas.microsoft.com/office/drawing/2014/main" val="10003"/>
                  </a:ext>
                </a:extLst>
              </a:tr>
            </a:tbl>
          </a:graphicData>
        </a:graphic>
      </p:graphicFrame>
      <p:sp>
        <p:nvSpPr>
          <p:cNvPr id="2" name="1 Rectángulo"/>
          <p:cNvSpPr/>
          <p:nvPr/>
        </p:nvSpPr>
        <p:spPr>
          <a:xfrm>
            <a:off x="1146390" y="308434"/>
            <a:ext cx="10229083" cy="76944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4400" b="1" i="1" u="sng" dirty="0">
                <a:ln w="0"/>
                <a:solidFill>
                  <a:schemeClr val="tx2">
                    <a:lumMod val="75000"/>
                  </a:schemeClr>
                </a:solidFill>
                <a:effectLst>
                  <a:outerShdw blurRad="38100" dist="25400" dir="5400000" algn="ctr" rotWithShape="0">
                    <a:srgbClr val="6E747A">
                      <a:alpha val="43000"/>
                    </a:srgbClr>
                  </a:outerShdw>
                </a:effectLst>
                <a:latin typeface="Arial" charset="0"/>
              </a:rPr>
              <a:t>Servicios sociales para la comunidad</a:t>
            </a:r>
          </a:p>
        </p:txBody>
      </p:sp>
    </p:spTree>
    <p:extLst>
      <p:ext uri="{BB962C8B-B14F-4D97-AF65-F5344CB8AC3E}">
        <p14:creationId xmlns:p14="http://schemas.microsoft.com/office/powerpoint/2010/main" val="24361800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81157" y="629346"/>
            <a:ext cx="3262432" cy="64633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3600" b="1" i="1" u="sng" dirty="0">
                <a:ln w="0"/>
                <a:effectLst>
                  <a:outerShdw blurRad="38100" dist="25400" dir="5400000" algn="ctr" rotWithShape="0">
                    <a:srgbClr val="6E747A">
                      <a:alpha val="43000"/>
                    </a:srgbClr>
                  </a:outerShdw>
                </a:effectLst>
                <a:latin typeface="Arial" charset="0"/>
              </a:rPr>
              <a:t>Control social</a:t>
            </a:r>
          </a:p>
        </p:txBody>
      </p:sp>
      <p:pic>
        <p:nvPicPr>
          <p:cNvPr id="4" name="Imagen 3"/>
          <p:cNvPicPr>
            <a:picLocks noChangeAspect="1"/>
          </p:cNvPicPr>
          <p:nvPr/>
        </p:nvPicPr>
        <p:blipFill>
          <a:blip r:embed="rId2"/>
          <a:stretch>
            <a:fillRect/>
          </a:stretch>
        </p:blipFill>
        <p:spPr>
          <a:xfrm>
            <a:off x="237623" y="233917"/>
            <a:ext cx="1845447" cy="1286540"/>
          </a:xfrm>
          <a:prstGeom prst="rect">
            <a:avLst/>
          </a:prstGeom>
        </p:spPr>
      </p:pic>
      <p:sp>
        <p:nvSpPr>
          <p:cNvPr id="2" name="Rectángulo 1"/>
          <p:cNvSpPr/>
          <p:nvPr/>
        </p:nvSpPr>
        <p:spPr>
          <a:xfrm>
            <a:off x="2671013" y="1520457"/>
            <a:ext cx="6637454" cy="1384995"/>
          </a:xfrm>
          <a:prstGeom prst="rect">
            <a:avLst/>
          </a:prstGeom>
        </p:spPr>
        <p:txBody>
          <a:bodyPr wrap="square">
            <a:spAutoFit/>
          </a:bodyPr>
          <a:lstStyle/>
          <a:p>
            <a:pPr algn="just"/>
            <a:r>
              <a:rPr lang="es-EC" sz="2800" dirty="0"/>
              <a:t>La ciudadanía no ha implementado mecanismos de control social hacia el medio de comunicación.</a:t>
            </a:r>
          </a:p>
        </p:txBody>
      </p:sp>
      <p:sp>
        <p:nvSpPr>
          <p:cNvPr id="6" name="4 Rectángulo"/>
          <p:cNvSpPr/>
          <p:nvPr/>
        </p:nvSpPr>
        <p:spPr>
          <a:xfrm>
            <a:off x="986063" y="3268478"/>
            <a:ext cx="9520556" cy="64633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3600" b="1" i="1" u="sng" dirty="0">
                <a:ln w="0"/>
                <a:effectLst>
                  <a:outerShdw blurRad="38100" dist="25400" dir="5400000" algn="ctr" rotWithShape="0">
                    <a:srgbClr val="6E747A">
                      <a:alpha val="43000"/>
                    </a:srgbClr>
                  </a:outerShdw>
                </a:effectLst>
                <a:latin typeface="Arial" charset="0"/>
              </a:rPr>
              <a:t>Aportes ciudadanos planteados en el 2022</a:t>
            </a:r>
          </a:p>
        </p:txBody>
      </p:sp>
      <p:sp>
        <p:nvSpPr>
          <p:cNvPr id="3" name="Rectángulo 2"/>
          <p:cNvSpPr/>
          <p:nvPr/>
        </p:nvSpPr>
        <p:spPr>
          <a:xfrm>
            <a:off x="986063" y="4250370"/>
            <a:ext cx="10669952" cy="1815882"/>
          </a:xfrm>
          <a:prstGeom prst="rect">
            <a:avLst/>
          </a:prstGeom>
        </p:spPr>
        <p:txBody>
          <a:bodyPr wrap="square">
            <a:spAutoFit/>
          </a:bodyPr>
          <a:lstStyle/>
          <a:p>
            <a:pPr algn="just"/>
            <a:r>
              <a:rPr lang="es-EC" sz="2800" dirty="0"/>
              <a:t>Radio Santa Cruz, continúa incentivando a los emprendedores. A través de entrevistas principalmente, hemos podido difundir y dar a conocer a nuestro público, los diferentes productos y servicios que ofrecen quienes inician nuevos negocios y micro-empresas.</a:t>
            </a:r>
          </a:p>
        </p:txBody>
      </p:sp>
    </p:spTree>
    <p:extLst>
      <p:ext uri="{BB962C8B-B14F-4D97-AF65-F5344CB8AC3E}">
        <p14:creationId xmlns:p14="http://schemas.microsoft.com/office/powerpoint/2010/main" val="31044358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7569" y="559329"/>
            <a:ext cx="8629320" cy="1569660"/>
          </a:xfrm>
          <a:prstGeom prst="rect">
            <a:avLst/>
          </a:prstGeom>
          <a:noFill/>
        </p:spPr>
        <p:txBody>
          <a:bodyPr wrap="square">
            <a:spAutoFit/>
          </a:bodyPr>
          <a:lstStyle/>
          <a:p>
            <a:pPr algn="ctr">
              <a:defRPr/>
            </a:pPr>
            <a:r>
              <a:rPr lang="es-EC" sz="4800" b="1" i="1" dirty="0">
                <a:ln w="0"/>
                <a:solidFill>
                  <a:schemeClr val="accent1"/>
                </a:solidFill>
                <a:effectLst>
                  <a:outerShdw blurRad="38100" dist="25400" dir="5400000" algn="ctr" rotWithShape="0">
                    <a:srgbClr val="6E747A">
                      <a:alpha val="43000"/>
                    </a:srgbClr>
                  </a:outerShdw>
                </a:effectLst>
              </a:rPr>
              <a:t>PROGRAMACIÓN LOCAL DE </a:t>
            </a:r>
          </a:p>
          <a:p>
            <a:pPr algn="ctr">
              <a:defRPr/>
            </a:pPr>
            <a:r>
              <a:rPr lang="es-EC" sz="4800" b="1" i="1" dirty="0">
                <a:ln w="0"/>
                <a:solidFill>
                  <a:schemeClr val="accent1"/>
                </a:solidFill>
                <a:effectLst>
                  <a:outerShdw blurRad="38100" dist="25400" dir="5400000" algn="ctr" rotWithShape="0">
                    <a:srgbClr val="6E747A">
                      <a:alpha val="43000"/>
                    </a:srgbClr>
                  </a:outerShdw>
                </a:effectLst>
              </a:rPr>
              <a:t>RADIO SANTA CRUZ  88.7 FM</a:t>
            </a:r>
            <a:endParaRPr lang="es-ES" sz="4800" b="1" dirty="0">
              <a:ln w="0"/>
              <a:solidFill>
                <a:schemeClr val="accent1"/>
              </a:solidFill>
              <a:effectLst>
                <a:outerShdw blurRad="38100" dist="25400" dir="5400000" algn="ctr" rotWithShape="0">
                  <a:srgbClr val="6E747A">
                    <a:alpha val="43000"/>
                  </a:srgbClr>
                </a:outerShdw>
              </a:effectLst>
            </a:endParaRPr>
          </a:p>
        </p:txBody>
      </p:sp>
      <p:pic>
        <p:nvPicPr>
          <p:cNvPr id="5" name="Imagen 4"/>
          <p:cNvPicPr>
            <a:picLocks noChangeAspect="1"/>
          </p:cNvPicPr>
          <p:nvPr/>
        </p:nvPicPr>
        <p:blipFill>
          <a:blip r:embed="rId2"/>
          <a:stretch>
            <a:fillRect/>
          </a:stretch>
        </p:blipFill>
        <p:spPr>
          <a:xfrm>
            <a:off x="237623" y="233917"/>
            <a:ext cx="1845447" cy="1286540"/>
          </a:xfrm>
          <a:prstGeom prst="rect">
            <a:avLst/>
          </a:prstGeom>
        </p:spPr>
      </p:pic>
      <p:pic>
        <p:nvPicPr>
          <p:cNvPr id="8" name="Imagen 7">
            <a:extLst>
              <a:ext uri="{FF2B5EF4-FFF2-40B4-BE49-F238E27FC236}">
                <a16:creationId xmlns:a16="http://schemas.microsoft.com/office/drawing/2014/main" id="{9C482C70-E622-1048-086D-A66BDBD530F1}"/>
              </a:ext>
            </a:extLst>
          </p:cNvPr>
          <p:cNvPicPr>
            <a:picLocks noChangeAspect="1"/>
          </p:cNvPicPr>
          <p:nvPr/>
        </p:nvPicPr>
        <p:blipFill rotWithShape="1">
          <a:blip r:embed="rId3">
            <a:extLst>
              <a:ext uri="{28A0092B-C50C-407E-A947-70E740481C1C}">
                <a14:useLocalDpi xmlns:a14="http://schemas.microsoft.com/office/drawing/2010/main" val="0"/>
              </a:ext>
            </a:extLst>
          </a:blip>
          <a:srcRect b="7661"/>
          <a:stretch/>
        </p:blipFill>
        <p:spPr>
          <a:xfrm>
            <a:off x="1883425" y="2282354"/>
            <a:ext cx="8543464" cy="3944471"/>
          </a:xfrm>
          <a:prstGeom prst="rect">
            <a:avLst/>
          </a:prstGeom>
        </p:spPr>
      </p:pic>
    </p:spTree>
    <p:extLst>
      <p:ext uri="{BB962C8B-B14F-4D97-AF65-F5344CB8AC3E}">
        <p14:creationId xmlns:p14="http://schemas.microsoft.com/office/powerpoint/2010/main" val="16428611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20741" y="1520457"/>
            <a:ext cx="6659195" cy="584775"/>
          </a:xfrm>
          <a:prstGeom prst="rect">
            <a:avLst/>
          </a:prstGeom>
          <a:noFill/>
        </p:spPr>
        <p:txBody>
          <a:bodyPr wrap="none">
            <a:spAutoFit/>
          </a:bodyPr>
          <a:lstStyle/>
          <a:p>
            <a:pPr algn="ctr">
              <a:defRPr/>
            </a:pPr>
            <a:r>
              <a:rPr lang="es-ES" sz="3200" b="1" dirty="0">
                <a:ln w="0"/>
                <a:solidFill>
                  <a:schemeClr val="accent4">
                    <a:lumMod val="50000"/>
                  </a:schemeClr>
                </a:solidFill>
                <a:effectLst>
                  <a:outerShdw blurRad="38100" dist="25400" dir="5400000" algn="ctr" rotWithShape="0">
                    <a:srgbClr val="6E747A">
                      <a:alpha val="43000"/>
                    </a:srgbClr>
                  </a:outerShdw>
                </a:effectLst>
                <a:latin typeface="Bookman Old Style" pitchFamily="18" charset="0"/>
              </a:rPr>
              <a:t>PROGRAMACIÓN RELIGIOSA  </a:t>
            </a:r>
          </a:p>
        </p:txBody>
      </p:sp>
      <p:sp>
        <p:nvSpPr>
          <p:cNvPr id="7" name="6 Rectángulo"/>
          <p:cNvSpPr/>
          <p:nvPr/>
        </p:nvSpPr>
        <p:spPr>
          <a:xfrm>
            <a:off x="2035711" y="6081459"/>
            <a:ext cx="9323414" cy="523220"/>
          </a:xfrm>
          <a:prstGeom prst="rect">
            <a:avLst/>
          </a:prstGeom>
          <a:noFill/>
        </p:spPr>
        <p:txBody>
          <a:bodyPr wrap="square">
            <a:spAutoFit/>
          </a:bodyPr>
          <a:lstStyle/>
          <a:p>
            <a:pPr algn="ctr">
              <a:defRPr/>
            </a:pPr>
            <a:r>
              <a:rPr lang="es-ES" sz="2800" b="1" dirty="0">
                <a:ln w="0"/>
                <a:solidFill>
                  <a:schemeClr val="tx2">
                    <a:lumMod val="75000"/>
                  </a:schemeClr>
                </a:solidFill>
                <a:effectLst>
                  <a:outerShdw blurRad="38100" dist="25400" dir="5400000" algn="ctr" rotWithShape="0">
                    <a:srgbClr val="6E747A">
                      <a:alpha val="43000"/>
                    </a:srgbClr>
                  </a:outerShdw>
                </a:effectLst>
                <a:latin typeface="Bookman Old Style" pitchFamily="18" charset="0"/>
              </a:rPr>
              <a:t>Educando en la fe y la formación en Valores </a:t>
            </a:r>
          </a:p>
        </p:txBody>
      </p:sp>
      <p:graphicFrame>
        <p:nvGraphicFramePr>
          <p:cNvPr id="10" name="9 Diagrama"/>
          <p:cNvGraphicFramePr/>
          <p:nvPr>
            <p:extLst>
              <p:ext uri="{D42A27DB-BD31-4B8C-83A1-F6EECF244321}">
                <p14:modId xmlns:p14="http://schemas.microsoft.com/office/powerpoint/2010/main" val="4098873134"/>
              </p:ext>
            </p:extLst>
          </p:nvPr>
        </p:nvGraphicFramePr>
        <p:xfrm>
          <a:off x="2914900" y="2017459"/>
          <a:ext cx="75650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237623" y="233917"/>
            <a:ext cx="1845447" cy="1286540"/>
          </a:xfrm>
          <a:prstGeom prst="rect">
            <a:avLst/>
          </a:prstGeom>
        </p:spPr>
      </p:pic>
      <p:sp>
        <p:nvSpPr>
          <p:cNvPr id="8" name="4 Rectángulo"/>
          <p:cNvSpPr/>
          <p:nvPr/>
        </p:nvSpPr>
        <p:spPr>
          <a:xfrm>
            <a:off x="2309786" y="268787"/>
            <a:ext cx="9049339" cy="1200329"/>
          </a:xfrm>
          <a:prstGeom prst="rect">
            <a:avLst/>
          </a:prstGeom>
          <a:noFill/>
          <a:effectLst>
            <a:glow rad="63500">
              <a:schemeClr val="accent1">
                <a:satMod val="175000"/>
                <a:alpha val="40000"/>
              </a:schemeClr>
            </a:glow>
          </a:effectLst>
        </p:spPr>
        <p:txBody>
          <a:bodyPr wrap="square">
            <a:spAutoFit/>
          </a:bodyPr>
          <a:lstStyle/>
          <a:p>
            <a:pPr algn="ctr" eaLnBrk="1" hangingPunct="1">
              <a:defRPr/>
            </a:pPr>
            <a:r>
              <a:rPr lang="es-ES" sz="3600" b="1" i="1" u="sng" dirty="0">
                <a:ln w="0"/>
                <a:solidFill>
                  <a:schemeClr val="tx2">
                    <a:lumMod val="75000"/>
                  </a:schemeClr>
                </a:solidFill>
                <a:effectLst>
                  <a:outerShdw blurRad="38100" dist="25400" dir="5400000" algn="ctr" rotWithShape="0">
                    <a:srgbClr val="6E747A">
                      <a:alpha val="43000"/>
                    </a:srgbClr>
                  </a:outerShdw>
                </a:effectLst>
                <a:latin typeface="Arial" charset="0"/>
              </a:rPr>
              <a:t>Espacio para la producción audiovisual nacional e independiente</a:t>
            </a:r>
          </a:p>
        </p:txBody>
      </p:sp>
    </p:spTree>
    <p:extLst>
      <p:ext uri="{BB962C8B-B14F-4D97-AF65-F5344CB8AC3E}">
        <p14:creationId xmlns:p14="http://schemas.microsoft.com/office/powerpoint/2010/main" val="2670359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Graphic spid="10" grpId="0">
        <p:bldAsOne/>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1595767" y="720357"/>
            <a:ext cx="9305754" cy="584775"/>
          </a:xfrm>
          <a:prstGeom prst="rect">
            <a:avLst/>
          </a:prstGeom>
          <a:noFill/>
        </p:spPr>
        <p:txBody>
          <a:bodyPr wrap="none">
            <a:spAutoFit/>
          </a:bodyPr>
          <a:lstStyle/>
          <a:p>
            <a:pPr algn="ctr">
              <a:defRPr/>
            </a:pPr>
            <a:r>
              <a:rPr lang="es-ES" sz="3200" b="1" dirty="0">
                <a:ln w="0"/>
                <a:solidFill>
                  <a:schemeClr val="accent4">
                    <a:lumMod val="50000"/>
                  </a:schemeClr>
                </a:solidFill>
                <a:effectLst>
                  <a:outerShdw blurRad="38100" dist="25400" dir="5400000" algn="ctr" rotWithShape="0">
                    <a:srgbClr val="6E747A">
                      <a:alpha val="43000"/>
                    </a:srgbClr>
                  </a:outerShdw>
                </a:effectLst>
                <a:latin typeface="Bookman Old Style" pitchFamily="18" charset="0"/>
              </a:rPr>
              <a:t>PROGRAMACIÓN DE ENTRETENIMIENTO  </a:t>
            </a:r>
          </a:p>
        </p:txBody>
      </p:sp>
      <p:graphicFrame>
        <p:nvGraphicFramePr>
          <p:cNvPr id="3" name="Diagrama 2"/>
          <p:cNvGraphicFramePr/>
          <p:nvPr>
            <p:extLst>
              <p:ext uri="{D42A27DB-BD31-4B8C-83A1-F6EECF244321}">
                <p14:modId xmlns:p14="http://schemas.microsoft.com/office/powerpoint/2010/main" val="284808473"/>
              </p:ext>
            </p:extLst>
          </p:nvPr>
        </p:nvGraphicFramePr>
        <p:xfrm>
          <a:off x="3200400" y="1909233"/>
          <a:ext cx="6540500" cy="4555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212223" y="5301217"/>
            <a:ext cx="1845447" cy="1286540"/>
          </a:xfrm>
          <a:prstGeom prst="rect">
            <a:avLst/>
          </a:prstGeom>
        </p:spPr>
      </p:pic>
    </p:spTree>
    <p:extLst>
      <p:ext uri="{BB962C8B-B14F-4D97-AF65-F5344CB8AC3E}">
        <p14:creationId xmlns:p14="http://schemas.microsoft.com/office/powerpoint/2010/main" val="2050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2693826" y="720357"/>
            <a:ext cx="7109639" cy="584775"/>
          </a:xfrm>
          <a:prstGeom prst="rect">
            <a:avLst/>
          </a:prstGeom>
          <a:noFill/>
        </p:spPr>
        <p:txBody>
          <a:bodyPr wrap="none">
            <a:spAutoFit/>
          </a:bodyPr>
          <a:lstStyle/>
          <a:p>
            <a:pPr algn="ctr">
              <a:defRPr/>
            </a:pPr>
            <a:r>
              <a:rPr lang="es-ES" sz="3200" b="1" dirty="0">
                <a:ln w="0"/>
                <a:solidFill>
                  <a:schemeClr val="accent4">
                    <a:lumMod val="50000"/>
                  </a:schemeClr>
                </a:solidFill>
                <a:effectLst>
                  <a:outerShdw blurRad="38100" dist="25400" dir="5400000" algn="ctr" rotWithShape="0">
                    <a:srgbClr val="6E747A">
                      <a:alpha val="43000"/>
                    </a:srgbClr>
                  </a:outerShdw>
                </a:effectLst>
                <a:latin typeface="Bookman Old Style" pitchFamily="18" charset="0"/>
              </a:rPr>
              <a:t>PROGRAMACIÓN INFORMATIVO</a:t>
            </a:r>
          </a:p>
        </p:txBody>
      </p:sp>
      <p:graphicFrame>
        <p:nvGraphicFramePr>
          <p:cNvPr id="3" name="Diagrama 2"/>
          <p:cNvGraphicFramePr/>
          <p:nvPr>
            <p:extLst>
              <p:ext uri="{D42A27DB-BD31-4B8C-83A1-F6EECF244321}">
                <p14:modId xmlns:p14="http://schemas.microsoft.com/office/powerpoint/2010/main" val="2385661782"/>
              </p:ext>
            </p:extLst>
          </p:nvPr>
        </p:nvGraphicFramePr>
        <p:xfrm>
          <a:off x="2693826" y="1680633"/>
          <a:ext cx="7605874" cy="4389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224923" y="5301217"/>
            <a:ext cx="1845447" cy="1286540"/>
          </a:xfrm>
          <a:prstGeom prst="rect">
            <a:avLst/>
          </a:prstGeom>
        </p:spPr>
      </p:pic>
    </p:spTree>
    <p:extLst>
      <p:ext uri="{BB962C8B-B14F-4D97-AF65-F5344CB8AC3E}">
        <p14:creationId xmlns:p14="http://schemas.microsoft.com/office/powerpoint/2010/main" val="366191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986923" y="313957"/>
            <a:ext cx="10722477" cy="1077218"/>
          </a:xfrm>
          <a:prstGeom prst="rect">
            <a:avLst/>
          </a:prstGeom>
          <a:noFill/>
        </p:spPr>
        <p:txBody>
          <a:bodyPr wrap="square">
            <a:spAutoFit/>
          </a:bodyPr>
          <a:lstStyle/>
          <a:p>
            <a:pPr algn="ctr">
              <a:defRPr/>
            </a:pPr>
            <a:r>
              <a:rPr lang="es-ES" sz="3200" b="1" dirty="0">
                <a:ln w="0"/>
                <a:solidFill>
                  <a:schemeClr val="accent4">
                    <a:lumMod val="50000"/>
                  </a:schemeClr>
                </a:solidFill>
                <a:effectLst>
                  <a:outerShdw blurRad="38100" dist="25400" dir="5400000" algn="ctr" rotWithShape="0">
                    <a:srgbClr val="6E747A">
                      <a:alpha val="43000"/>
                    </a:srgbClr>
                  </a:outerShdw>
                </a:effectLst>
                <a:latin typeface="Bookman Old Style" pitchFamily="18" charset="0"/>
              </a:rPr>
              <a:t>PROGRAMACIÓN FORMATIVO/EDUCATIVO/CULTURAL</a:t>
            </a:r>
          </a:p>
        </p:txBody>
      </p:sp>
      <p:graphicFrame>
        <p:nvGraphicFramePr>
          <p:cNvPr id="3" name="Diagrama 2"/>
          <p:cNvGraphicFramePr/>
          <p:nvPr>
            <p:extLst>
              <p:ext uri="{D42A27DB-BD31-4B8C-83A1-F6EECF244321}">
                <p14:modId xmlns:p14="http://schemas.microsoft.com/office/powerpoint/2010/main" val="4168029974"/>
              </p:ext>
            </p:extLst>
          </p:nvPr>
        </p:nvGraphicFramePr>
        <p:xfrm>
          <a:off x="2693826" y="1680633"/>
          <a:ext cx="7605874" cy="4389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224923" y="5301217"/>
            <a:ext cx="1845447" cy="1286540"/>
          </a:xfrm>
          <a:prstGeom prst="rect">
            <a:avLst/>
          </a:prstGeom>
        </p:spPr>
      </p:pic>
    </p:spTree>
    <p:extLst>
      <p:ext uri="{BB962C8B-B14F-4D97-AF65-F5344CB8AC3E}">
        <p14:creationId xmlns:p14="http://schemas.microsoft.com/office/powerpoint/2010/main" val="123472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885323" y="618757"/>
            <a:ext cx="10722477" cy="584775"/>
          </a:xfrm>
          <a:prstGeom prst="rect">
            <a:avLst/>
          </a:prstGeom>
          <a:noFill/>
        </p:spPr>
        <p:txBody>
          <a:bodyPr wrap="square">
            <a:spAutoFit/>
          </a:bodyPr>
          <a:lstStyle/>
          <a:p>
            <a:pPr algn="ctr">
              <a:defRPr/>
            </a:pPr>
            <a:r>
              <a:rPr lang="es-EC" sz="3200" b="1" dirty="0">
                <a:ln w="0"/>
                <a:solidFill>
                  <a:schemeClr val="accent4">
                    <a:lumMod val="50000"/>
                  </a:schemeClr>
                </a:solidFill>
                <a:effectLst>
                  <a:outerShdw blurRad="38100" dist="25400" dir="5400000" algn="ctr" rotWithShape="0">
                    <a:srgbClr val="6E747A">
                      <a:alpha val="43000"/>
                    </a:srgbClr>
                  </a:outerShdw>
                </a:effectLst>
                <a:latin typeface="Bookman Old Style" pitchFamily="18" charset="0"/>
              </a:rPr>
              <a:t>Reclamos presentados por la ciudadanía:</a:t>
            </a:r>
            <a:endParaRPr lang="es-ES" sz="3200" b="1" dirty="0">
              <a:ln w="0"/>
              <a:solidFill>
                <a:schemeClr val="accent4">
                  <a:lumMod val="50000"/>
                </a:schemeClr>
              </a:solidFill>
              <a:effectLst>
                <a:outerShdw blurRad="38100" dist="25400" dir="5400000" algn="ctr" rotWithShape="0">
                  <a:srgbClr val="6E747A">
                    <a:alpha val="43000"/>
                  </a:srgbClr>
                </a:outerShdw>
              </a:effectLst>
              <a:latin typeface="Bookman Old Style" pitchFamily="18" charset="0"/>
            </a:endParaRPr>
          </a:p>
        </p:txBody>
      </p:sp>
      <p:pic>
        <p:nvPicPr>
          <p:cNvPr id="4" name="Imagen 3"/>
          <p:cNvPicPr>
            <a:picLocks noChangeAspect="1"/>
          </p:cNvPicPr>
          <p:nvPr/>
        </p:nvPicPr>
        <p:blipFill>
          <a:blip r:embed="rId2"/>
          <a:stretch>
            <a:fillRect/>
          </a:stretch>
        </p:blipFill>
        <p:spPr>
          <a:xfrm>
            <a:off x="0" y="192701"/>
            <a:ext cx="1845447" cy="1286540"/>
          </a:xfrm>
          <a:prstGeom prst="rect">
            <a:avLst/>
          </a:prstGeom>
        </p:spPr>
      </p:pic>
      <p:pic>
        <p:nvPicPr>
          <p:cNvPr id="6" name="Imagen 5"/>
          <p:cNvPicPr>
            <a:picLocks noChangeAspect="1"/>
          </p:cNvPicPr>
          <p:nvPr/>
        </p:nvPicPr>
        <p:blipFill>
          <a:blip r:embed="rId3"/>
          <a:stretch>
            <a:fillRect/>
          </a:stretch>
        </p:blipFill>
        <p:spPr>
          <a:xfrm>
            <a:off x="3083034" y="1622929"/>
            <a:ext cx="5983025" cy="1441759"/>
          </a:xfrm>
          <a:prstGeom prst="rect">
            <a:avLst/>
          </a:prstGeom>
        </p:spPr>
      </p:pic>
      <p:sp>
        <p:nvSpPr>
          <p:cNvPr id="7" name="4 Rectángulo"/>
          <p:cNvSpPr/>
          <p:nvPr/>
        </p:nvSpPr>
        <p:spPr>
          <a:xfrm>
            <a:off x="745623" y="3392983"/>
            <a:ext cx="10722477" cy="1077218"/>
          </a:xfrm>
          <a:prstGeom prst="rect">
            <a:avLst/>
          </a:prstGeom>
          <a:noFill/>
        </p:spPr>
        <p:txBody>
          <a:bodyPr wrap="square">
            <a:spAutoFit/>
          </a:bodyPr>
          <a:lstStyle/>
          <a:p>
            <a:pPr algn="ctr">
              <a:defRPr/>
            </a:pPr>
            <a:r>
              <a:rPr lang="es-EC" sz="3200" b="1" dirty="0">
                <a:ln w="0"/>
                <a:solidFill>
                  <a:schemeClr val="accent4">
                    <a:lumMod val="50000"/>
                  </a:schemeClr>
                </a:solidFill>
                <a:effectLst>
                  <a:outerShdw blurRad="38100" dist="25400" dir="5400000" algn="ctr" rotWithShape="0">
                    <a:srgbClr val="6E747A">
                      <a:alpha val="43000"/>
                    </a:srgbClr>
                  </a:outerShdw>
                </a:effectLst>
                <a:latin typeface="Bookman Old Style" pitchFamily="18" charset="0"/>
              </a:rPr>
              <a:t>Recomendaciones y dictámenes de entidades de control:</a:t>
            </a:r>
            <a:endParaRPr lang="es-ES" sz="3200" b="1" dirty="0">
              <a:ln w="0"/>
              <a:solidFill>
                <a:schemeClr val="accent4">
                  <a:lumMod val="50000"/>
                </a:schemeClr>
              </a:solidFill>
              <a:effectLst>
                <a:outerShdw blurRad="38100" dist="25400" dir="5400000" algn="ctr" rotWithShape="0">
                  <a:srgbClr val="6E747A">
                    <a:alpha val="43000"/>
                  </a:srgbClr>
                </a:outerShdw>
              </a:effectLst>
              <a:latin typeface="Bookman Old Style" pitchFamily="18" charset="0"/>
            </a:endParaRPr>
          </a:p>
        </p:txBody>
      </p:sp>
      <p:sp>
        <p:nvSpPr>
          <p:cNvPr id="8" name="Rectángulo 7"/>
          <p:cNvSpPr/>
          <p:nvPr/>
        </p:nvSpPr>
        <p:spPr>
          <a:xfrm>
            <a:off x="1845447" y="4603383"/>
            <a:ext cx="8458200" cy="1384995"/>
          </a:xfrm>
          <a:prstGeom prst="rect">
            <a:avLst/>
          </a:prstGeom>
        </p:spPr>
        <p:txBody>
          <a:bodyPr wrap="square">
            <a:spAutoFit/>
          </a:bodyPr>
          <a:lstStyle/>
          <a:p>
            <a:pPr algn="just"/>
            <a:r>
              <a:rPr lang="es-EC" sz="2800" dirty="0"/>
              <a:t>Dentro del año 2022, la Agencia de Regulación y Control de las Telecomunicaciones, no inició ningún proceso administrativo en contra de RADIO SANTA CRUZ.</a:t>
            </a:r>
          </a:p>
        </p:txBody>
      </p:sp>
    </p:spTree>
    <p:extLst>
      <p:ext uri="{BB962C8B-B14F-4D97-AF65-F5344CB8AC3E}">
        <p14:creationId xmlns:p14="http://schemas.microsoft.com/office/powerpoint/2010/main" val="274740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3709404" y="554021"/>
            <a:ext cx="5352747" cy="646331"/>
          </a:xfrm>
          <a:prstGeom prst="rect">
            <a:avLst/>
          </a:prstGeom>
          <a:noFill/>
        </p:spPr>
        <p:txBody>
          <a:bodyPr wrap="none">
            <a:spAutoFit/>
          </a:bodyPr>
          <a:lstStyle/>
          <a:p>
            <a:pPr algn="ctr">
              <a:defRPr/>
            </a:pPr>
            <a:r>
              <a:rPr lang="es-ES" sz="3600" b="1" i="1" u="sng" dirty="0">
                <a:ln w="0"/>
                <a:effectLst>
                  <a:outerShdw blurRad="38100" dist="25400" dir="5400000" algn="ctr" rotWithShape="0">
                    <a:srgbClr val="6E747A">
                      <a:alpha val="43000"/>
                    </a:srgbClr>
                  </a:outerShdw>
                </a:effectLst>
                <a:latin typeface="Bookman Old Style" pitchFamily="18" charset="0"/>
              </a:rPr>
              <a:t>METAS REALIZADAS </a:t>
            </a:r>
          </a:p>
        </p:txBody>
      </p:sp>
      <p:pic>
        <p:nvPicPr>
          <p:cNvPr id="4" name="Imagen 3"/>
          <p:cNvPicPr>
            <a:picLocks noChangeAspect="1"/>
          </p:cNvPicPr>
          <p:nvPr/>
        </p:nvPicPr>
        <p:blipFill>
          <a:blip r:embed="rId2"/>
          <a:stretch>
            <a:fillRect/>
          </a:stretch>
        </p:blipFill>
        <p:spPr>
          <a:xfrm>
            <a:off x="237623" y="233917"/>
            <a:ext cx="1845447" cy="128654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691102598"/>
              </p:ext>
            </p:extLst>
          </p:nvPr>
        </p:nvGraphicFramePr>
        <p:xfrm>
          <a:off x="1272988" y="1520457"/>
          <a:ext cx="9430872" cy="5915895"/>
        </p:xfrm>
        <a:graphic>
          <a:graphicData uri="http://schemas.openxmlformats.org/drawingml/2006/table">
            <a:tbl>
              <a:tblPr firstRow="1" bandRow="1">
                <a:tableStyleId>{5C22544A-7EE6-4342-B048-85BDC9FD1C3A}</a:tableStyleId>
              </a:tblPr>
              <a:tblGrid>
                <a:gridCol w="9430872">
                  <a:extLst>
                    <a:ext uri="{9D8B030D-6E8A-4147-A177-3AD203B41FA5}">
                      <a16:colId xmlns:a16="http://schemas.microsoft.com/office/drawing/2014/main" val="20000"/>
                    </a:ext>
                  </a:extLst>
                </a:gridCol>
              </a:tblGrid>
              <a:tr h="5915895">
                <a:tc>
                  <a:txBody>
                    <a:bodyPr/>
                    <a:lstStyle/>
                    <a:p>
                      <a:pPr marL="342900" indent="-342900" algn="just">
                        <a:buAutoNum type="arabicPeriod"/>
                      </a:pPr>
                      <a:endParaRPr lang="es-EC" sz="1800" b="1" kern="1200" baseline="0" dirty="0">
                        <a:solidFill>
                          <a:schemeClr val="tx1"/>
                        </a:solidFill>
                        <a:latin typeface="+mn-lt"/>
                        <a:ea typeface="+mn-ea"/>
                        <a:cs typeface="+mn-cs"/>
                      </a:endParaRPr>
                    </a:p>
                    <a:p>
                      <a:pPr marL="342900" indent="-342900" algn="just">
                        <a:buAutoNum type="arabicPeriod"/>
                      </a:pPr>
                      <a:r>
                        <a:rPr lang="es-EC" sz="1800" b="1" kern="1200" baseline="0" dirty="0">
                          <a:solidFill>
                            <a:schemeClr val="tx1"/>
                          </a:solidFill>
                          <a:latin typeface="+mn-lt"/>
                          <a:ea typeface="+mn-ea"/>
                          <a:cs typeface="+mn-cs"/>
                        </a:rPr>
                        <a:t>Se ha agregado a la programación </a:t>
                      </a:r>
                      <a:r>
                        <a:rPr lang="es-EC" sz="1800" b="1" i="1" kern="1200" baseline="0" dirty="0">
                          <a:solidFill>
                            <a:schemeClr val="tx1"/>
                          </a:solidFill>
                          <a:latin typeface="+mn-lt"/>
                          <a:ea typeface="+mn-ea"/>
                          <a:cs typeface="+mn-cs"/>
                        </a:rPr>
                        <a:t>Pausas Para El Alma</a:t>
                      </a:r>
                      <a:r>
                        <a:rPr lang="es-EC" sz="1800" b="1" kern="1200" baseline="0" dirty="0">
                          <a:solidFill>
                            <a:schemeClr val="tx1"/>
                          </a:solidFill>
                          <a:latin typeface="+mn-lt"/>
                          <a:ea typeface="+mn-ea"/>
                          <a:cs typeface="+mn-cs"/>
                        </a:rPr>
                        <a:t>, siguiendo la línea de Evangelización y Misión, cuyo objetivo es seguir impulsando y animando a la audiencia a la luz del Evangelio.</a:t>
                      </a:r>
                    </a:p>
                    <a:p>
                      <a:pPr marL="342900" indent="-342900" algn="just">
                        <a:buAutoNum type="arabicPeriod"/>
                      </a:pPr>
                      <a:r>
                        <a:rPr lang="es-EC" sz="1800" b="1" kern="1200" baseline="0" dirty="0">
                          <a:solidFill>
                            <a:schemeClr val="tx1"/>
                          </a:solidFill>
                          <a:latin typeface="+mn-lt"/>
                          <a:ea typeface="+mn-ea"/>
                          <a:cs typeface="+mn-cs"/>
                        </a:rPr>
                        <a:t>Se sigue con la línea evangelizadora a través de su programación y transmisión de la Santa Misa, en cooperación con la Misión Franciscana y movimientos pastorales.</a:t>
                      </a:r>
                    </a:p>
                    <a:p>
                      <a:pPr marL="342900" indent="-342900" algn="just">
                        <a:buAutoNum type="arabicPeriod"/>
                      </a:pPr>
                      <a:r>
                        <a:rPr lang="es-EC" sz="1800" b="1" kern="1200" baseline="0" dirty="0">
                          <a:solidFill>
                            <a:schemeClr val="tx1"/>
                          </a:solidFill>
                          <a:latin typeface="+mn-lt"/>
                          <a:ea typeface="+mn-ea"/>
                          <a:cs typeface="+mn-cs"/>
                        </a:rPr>
                        <a:t>La línea educativa y de entretenimiento de la radio se mantiene dentro de los parámetros en los cuales, con un trato familiar, fraterno y respetuoso, se sigue llevando en alto la imagen de la radio.</a:t>
                      </a:r>
                    </a:p>
                    <a:p>
                      <a:pPr marL="342900" indent="-342900" algn="just">
                        <a:buAutoNum type="arabicPeriod"/>
                      </a:pPr>
                      <a:r>
                        <a:rPr lang="es-EC" sz="1800" b="1" kern="1200" baseline="0" dirty="0">
                          <a:solidFill>
                            <a:schemeClr val="tx1"/>
                          </a:solidFill>
                          <a:latin typeface="+mn-lt"/>
                          <a:ea typeface="+mn-ea"/>
                          <a:cs typeface="+mn-cs"/>
                        </a:rPr>
                        <a:t>Se mantienen los equipos en óptimas condiciones y se espera, en un corto plazo, realizar gestiones para optimizar su rendimiento.</a:t>
                      </a:r>
                    </a:p>
                    <a:p>
                      <a:pPr marL="342900" indent="-342900" algn="just">
                        <a:buAutoNum type="arabicPeriod"/>
                      </a:pPr>
                      <a:r>
                        <a:rPr lang="es-EC" sz="1800" b="1" kern="1200" baseline="0" dirty="0">
                          <a:solidFill>
                            <a:schemeClr val="tx1"/>
                          </a:solidFill>
                          <a:latin typeface="+mn-lt"/>
                          <a:ea typeface="+mn-ea"/>
                          <a:cs typeface="+mn-cs"/>
                        </a:rPr>
                        <a:t> Se ha procurado solucionar con prontitud y eficacia cualquier problema técnico que se hubiese presentado.</a:t>
                      </a:r>
                    </a:p>
                    <a:p>
                      <a:pPr marL="342900" indent="-342900" algn="just">
                        <a:buAutoNum type="arabicPeriod"/>
                      </a:pPr>
                      <a:r>
                        <a:rPr lang="es-EC" sz="1800" b="1" kern="1200" baseline="0" dirty="0">
                          <a:solidFill>
                            <a:schemeClr val="tx1"/>
                          </a:solidFill>
                          <a:latin typeface="+mn-lt"/>
                          <a:ea typeface="+mn-ea"/>
                          <a:cs typeface="+mn-cs"/>
                        </a:rPr>
                        <a:t>Continuar con el legado de la Radio junto con trabajadores y colaboradores que edifican y promueven la imagen corporativa y compromiso del medio de comunicación.</a:t>
                      </a:r>
                    </a:p>
                    <a:p>
                      <a:pPr marL="342900" indent="-342900" algn="just">
                        <a:buAutoNum type="arabicPeriod"/>
                      </a:pPr>
                      <a:r>
                        <a:rPr lang="es-EC" sz="1800" b="1" kern="1200" baseline="0" dirty="0">
                          <a:solidFill>
                            <a:schemeClr val="tx1"/>
                          </a:solidFill>
                          <a:latin typeface="+mn-lt"/>
                          <a:ea typeface="+mn-ea"/>
                          <a:cs typeface="+mn-cs"/>
                        </a:rPr>
                        <a:t>Continuar con un óptimo rating de sintonía.</a:t>
                      </a:r>
                    </a:p>
                    <a:p>
                      <a:pPr marL="342900" indent="-342900" algn="just">
                        <a:buAutoNum type="arabicPeriod"/>
                      </a:pPr>
                      <a:endParaRPr lang="es-EC" sz="1800" b="1" kern="1200" baseline="0" dirty="0">
                        <a:solidFill>
                          <a:schemeClr val="tx1"/>
                        </a:solidFill>
                        <a:latin typeface="+mn-lt"/>
                        <a:ea typeface="+mn-ea"/>
                        <a:cs typeface="+mn-cs"/>
                      </a:endParaRPr>
                    </a:p>
                    <a:p>
                      <a:pPr marL="342900" indent="-342900" algn="just">
                        <a:buAutoNum type="arabicPeriod"/>
                      </a:pPr>
                      <a:endParaRPr lang="es-EC" sz="1800" b="1" kern="1200" baseline="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37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1160346" y="2059460"/>
            <a:ext cx="9841603" cy="1754326"/>
          </a:xfrm>
          <a:prstGeom prst="rect">
            <a:avLst/>
          </a:prstGeom>
          <a:noFill/>
        </p:spPr>
        <p:txBody>
          <a:bodyPr wrap="square">
            <a:spAutoFit/>
          </a:bodyPr>
          <a:lstStyle/>
          <a:p>
            <a:pPr algn="ctr">
              <a:defRPr/>
            </a:pPr>
            <a:r>
              <a:rPr lang="es-ES" sz="3600" b="1" i="1" u="sng" dirty="0">
                <a:ln w="0"/>
                <a:effectLst>
                  <a:outerShdw blurRad="38100" dist="25400" dir="5400000" algn="ctr" rotWithShape="0">
                    <a:srgbClr val="6E747A">
                      <a:alpha val="43000"/>
                    </a:srgbClr>
                  </a:outerShdw>
                </a:effectLst>
                <a:latin typeface="Bookman Old Style" pitchFamily="18" charset="0"/>
              </a:rPr>
              <a:t>SEGMENTO DE PREGUNTAS Y RESPUESTAS POR PARTE DE LA AUDIENCIA.</a:t>
            </a:r>
          </a:p>
        </p:txBody>
      </p:sp>
      <p:pic>
        <p:nvPicPr>
          <p:cNvPr id="4" name="Imagen 3"/>
          <p:cNvPicPr>
            <a:picLocks noChangeAspect="1"/>
          </p:cNvPicPr>
          <p:nvPr/>
        </p:nvPicPr>
        <p:blipFill>
          <a:blip r:embed="rId2"/>
          <a:stretch>
            <a:fillRect/>
          </a:stretch>
        </p:blipFill>
        <p:spPr>
          <a:xfrm>
            <a:off x="237623" y="233917"/>
            <a:ext cx="1845447" cy="1286540"/>
          </a:xfrm>
          <a:prstGeom prst="rect">
            <a:avLst/>
          </a:prstGeom>
        </p:spPr>
      </p:pic>
    </p:spTree>
    <p:extLst>
      <p:ext uri="{BB962C8B-B14F-4D97-AF65-F5344CB8AC3E}">
        <p14:creationId xmlns:p14="http://schemas.microsoft.com/office/powerpoint/2010/main" val="318950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CuadroTexto"/>
          <p:cNvSpPr txBox="1">
            <a:spLocks noChangeArrowheads="1"/>
          </p:cNvSpPr>
          <p:nvPr/>
        </p:nvSpPr>
        <p:spPr bwMode="auto">
          <a:xfrm>
            <a:off x="1519518" y="2337233"/>
            <a:ext cx="922468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ES" sz="2000" dirty="0">
                <a:latin typeface="Bookman Old Style" pitchFamily="18" charset="0"/>
              </a:rPr>
              <a:t>Es un medio de comunicación comunitaria que forma parte de la </a:t>
            </a:r>
            <a:r>
              <a:rPr lang="es-ES" sz="2000" b="1" dirty="0">
                <a:latin typeface="Bookman Old Style" pitchFamily="18" charset="0"/>
              </a:rPr>
              <a:t>ASOCIACIÓN DE PARTICIPACIÓN SOCIAL DE LA ORDEN FRANCISCANA SEGLAR O.F.S</a:t>
            </a:r>
            <a:r>
              <a:rPr lang="es-ES" sz="2000" dirty="0">
                <a:latin typeface="Bookman Old Style" pitchFamily="18" charset="0"/>
              </a:rPr>
              <a:t>, organización religiosa sin fines de lucro. </a:t>
            </a:r>
          </a:p>
          <a:p>
            <a:pPr algn="just"/>
            <a:r>
              <a:rPr lang="es-ES" sz="2000" dirty="0">
                <a:latin typeface="Bookman Old Style" pitchFamily="18" charset="0"/>
              </a:rPr>
              <a:t>Que busca informar a la ciudadanía acontecimientos locales, regionales, nacionales e internacionales. </a:t>
            </a:r>
          </a:p>
          <a:p>
            <a:pPr algn="just"/>
            <a:r>
              <a:rPr lang="es-ES" sz="2000" dirty="0">
                <a:latin typeface="Bookman Old Style" pitchFamily="18" charset="0"/>
              </a:rPr>
              <a:t>Su representante legal y persona responsable a efectos de notificaciones es la Sra. </a:t>
            </a:r>
            <a:r>
              <a:rPr lang="es-ES" sz="2000" b="1" dirty="0">
                <a:latin typeface="Bookman Old Style" pitchFamily="18" charset="0"/>
              </a:rPr>
              <a:t>María Inés Urgiles Urgiles</a:t>
            </a:r>
            <a:r>
              <a:rPr lang="es-ES" sz="2000" dirty="0">
                <a:latin typeface="Bookman Old Style" pitchFamily="18" charset="0"/>
              </a:rPr>
              <a:t>, como representante legal y director delegado hasta julio 2022 fue Fr. Nelson Robalino OFM., en la actualidad es Fr. Víctor Rodas Zambrano</a:t>
            </a:r>
            <a:endParaRPr lang="en-US" altLang="es-EC" sz="1400" dirty="0">
              <a:latin typeface="Bookman Old Style" pitchFamily="18" charset="0"/>
            </a:endParaRPr>
          </a:p>
          <a:p>
            <a:pPr eaLnBrk="1" hangingPunct="1"/>
            <a:endParaRPr lang="en-US" altLang="es-EC" sz="1200" dirty="0">
              <a:latin typeface="Gill Sans MT" panose="020B0502020104020203" pitchFamily="34" charset="0"/>
            </a:endParaRPr>
          </a:p>
        </p:txBody>
      </p:sp>
      <p:sp>
        <p:nvSpPr>
          <p:cNvPr id="5" name="4 Rectángulo"/>
          <p:cNvSpPr/>
          <p:nvPr/>
        </p:nvSpPr>
        <p:spPr>
          <a:xfrm>
            <a:off x="3119979" y="1000654"/>
            <a:ext cx="6389314" cy="769441"/>
          </a:xfrm>
          <a:prstGeom prst="rect">
            <a:avLst/>
          </a:prstGeom>
          <a:noFill/>
        </p:spPr>
        <p:txBody>
          <a:bodyPr wrap="none">
            <a:spAutoFit/>
          </a:bodyPr>
          <a:lstStyle/>
          <a:p>
            <a:pPr algn="ctr">
              <a:defRPr/>
            </a:pPr>
            <a:r>
              <a:rPr lang="es-ES" sz="4400" b="1" dirty="0">
                <a:ln w="17780" cmpd="sng">
                  <a:solidFill>
                    <a:srgbClr val="FFFFFF"/>
                  </a:solidFill>
                  <a:prstDash val="solid"/>
                  <a:miter lim="800000"/>
                </a:ln>
                <a:solidFill>
                  <a:schemeClr val="accent6">
                    <a:lumMod val="50000"/>
                  </a:schemeClr>
                </a:solidFill>
                <a:effectLst>
                  <a:outerShdw blurRad="50800" algn="tl" rotWithShape="0">
                    <a:srgbClr val="000000"/>
                  </a:outerShdw>
                </a:effectLst>
              </a:rPr>
              <a:t>Radio Santa Cruz 88.7 FM</a:t>
            </a:r>
          </a:p>
        </p:txBody>
      </p:sp>
      <p:pic>
        <p:nvPicPr>
          <p:cNvPr id="2" name="Imagen 1"/>
          <p:cNvPicPr>
            <a:picLocks noChangeAspect="1"/>
          </p:cNvPicPr>
          <p:nvPr/>
        </p:nvPicPr>
        <p:blipFill>
          <a:blip r:embed="rId3"/>
          <a:stretch>
            <a:fillRect/>
          </a:stretch>
        </p:blipFill>
        <p:spPr>
          <a:xfrm>
            <a:off x="237623" y="233917"/>
            <a:ext cx="1845447" cy="1286540"/>
          </a:xfrm>
          <a:prstGeom prst="rect">
            <a:avLst/>
          </a:prstGeom>
        </p:spPr>
      </p:pic>
    </p:spTree>
    <p:extLst>
      <p:ext uri="{BB962C8B-B14F-4D97-AF65-F5344CB8AC3E}">
        <p14:creationId xmlns:p14="http://schemas.microsoft.com/office/powerpoint/2010/main" val="406310204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strVal val="#ppt_w*0.70"/>
                                          </p:val>
                                        </p:tav>
                                        <p:tav tm="100000">
                                          <p:val>
                                            <p:strVal val="#ppt_w"/>
                                          </p:val>
                                        </p:tav>
                                      </p:tavLst>
                                    </p:anim>
                                    <p:anim calcmode="lin" valueType="num">
                                      <p:cBhvr>
                                        <p:cTn id="13" dur="1000" fill="hold"/>
                                        <p:tgtEl>
                                          <p:spTgt spid="9218"/>
                                        </p:tgtEl>
                                        <p:attrNameLst>
                                          <p:attrName>ppt_h</p:attrName>
                                        </p:attrNameLst>
                                      </p:cBhvr>
                                      <p:tavLst>
                                        <p:tav tm="0">
                                          <p:val>
                                            <p:strVal val="#ppt_h"/>
                                          </p:val>
                                        </p:tav>
                                        <p:tav tm="100000">
                                          <p:val>
                                            <p:strVal val="#ppt_h"/>
                                          </p:val>
                                        </p:tav>
                                      </p:tavLst>
                                    </p:anim>
                                    <p:animEffect transition="in" filter="fade">
                                      <p:cBhvr>
                                        <p:cTn id="14"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3178139" y="363721"/>
            <a:ext cx="5947462" cy="923330"/>
          </a:xfrm>
          <a:prstGeom prst="rect">
            <a:avLst/>
          </a:prstGeom>
          <a:noFill/>
        </p:spPr>
        <p:txBody>
          <a:bodyPr wrap="none">
            <a:spAutoFit/>
          </a:bodyPr>
          <a:lstStyle/>
          <a:p>
            <a:pPr algn="ctr">
              <a:defRPr/>
            </a:pPr>
            <a:r>
              <a:rPr lang="es-ES" sz="5400" i="1" dirty="0">
                <a:ln w="0"/>
                <a:effectLst>
                  <a:outerShdw blurRad="38100" dist="25400" dir="5400000" algn="ctr" rotWithShape="0">
                    <a:srgbClr val="6E747A">
                      <a:alpha val="43000"/>
                    </a:srgbClr>
                  </a:outerShdw>
                </a:effectLst>
                <a:latin typeface="Bookman Old Style" pitchFamily="18" charset="0"/>
              </a:rPr>
              <a:t>CONCLUSIONES</a:t>
            </a:r>
            <a:r>
              <a:rPr lang="es-ES" sz="5400" b="1" dirty="0">
                <a:ln w="0"/>
                <a:solidFill>
                  <a:schemeClr val="accent1"/>
                </a:solidFill>
                <a:effectLst>
                  <a:outerShdw blurRad="38100" dist="25400" dir="5400000" algn="ctr" rotWithShape="0">
                    <a:srgbClr val="6E747A">
                      <a:alpha val="43000"/>
                    </a:srgbClr>
                  </a:outerShdw>
                </a:effectLst>
                <a:latin typeface="Bookman Old Style" pitchFamily="18" charset="0"/>
              </a:rPr>
              <a:t> </a:t>
            </a:r>
          </a:p>
        </p:txBody>
      </p:sp>
      <p:pic>
        <p:nvPicPr>
          <p:cNvPr id="4" name="Imagen 3"/>
          <p:cNvPicPr>
            <a:picLocks noChangeAspect="1"/>
          </p:cNvPicPr>
          <p:nvPr/>
        </p:nvPicPr>
        <p:blipFill>
          <a:blip r:embed="rId2"/>
          <a:stretch>
            <a:fillRect/>
          </a:stretch>
        </p:blipFill>
        <p:spPr>
          <a:xfrm>
            <a:off x="237623" y="233917"/>
            <a:ext cx="1845447" cy="128654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506808606"/>
              </p:ext>
            </p:extLst>
          </p:nvPr>
        </p:nvGraphicFramePr>
        <p:xfrm>
          <a:off x="237624" y="1543986"/>
          <a:ext cx="11694546" cy="5111641"/>
        </p:xfrm>
        <a:graphic>
          <a:graphicData uri="http://schemas.openxmlformats.org/drawingml/2006/table">
            <a:tbl>
              <a:tblPr firstRow="1" bandRow="1">
                <a:tableStyleId>{5C22544A-7EE6-4342-B048-85BDC9FD1C3A}</a:tableStyleId>
              </a:tblPr>
              <a:tblGrid>
                <a:gridCol w="11694546">
                  <a:extLst>
                    <a:ext uri="{9D8B030D-6E8A-4147-A177-3AD203B41FA5}">
                      <a16:colId xmlns:a16="http://schemas.microsoft.com/office/drawing/2014/main" val="20000"/>
                    </a:ext>
                  </a:extLst>
                </a:gridCol>
              </a:tblGrid>
              <a:tr h="5111641">
                <a:tc>
                  <a:txBody>
                    <a:bodyPr/>
                    <a:lstStyle/>
                    <a:p>
                      <a:pPr marL="342900" indent="-342900" algn="just">
                        <a:buAutoNum type="arabicPeriod"/>
                      </a:pPr>
                      <a:r>
                        <a:rPr lang="es-EC" baseline="0" dirty="0">
                          <a:solidFill>
                            <a:schemeClr val="tx1"/>
                          </a:solidFill>
                        </a:rPr>
                        <a:t>Se ha servido a la colectividad con altura, ética y disponibilidad. Cabe destacar que es un medio ciertamente independiente en su servicio y filosofía , pero en la administración es independiente, no financia ni auspicia la empresa privada y menos  </a:t>
                      </a:r>
                      <a:r>
                        <a:rPr lang="es-EC" baseline="0" dirty="0" err="1">
                          <a:solidFill>
                            <a:schemeClr val="tx1"/>
                          </a:solidFill>
                        </a:rPr>
                        <a:t>ONGs</a:t>
                      </a:r>
                      <a:endParaRPr lang="es-EC" baseline="0" dirty="0">
                        <a:solidFill>
                          <a:schemeClr val="tx1"/>
                        </a:solidFill>
                      </a:endParaRPr>
                    </a:p>
                    <a:p>
                      <a:pPr marL="342900" indent="-342900" algn="just">
                        <a:buAutoNum type="arabicPeriod"/>
                      </a:pPr>
                      <a:r>
                        <a:rPr lang="es-EC" baseline="0" dirty="0">
                          <a:solidFill>
                            <a:schemeClr val="tx1"/>
                          </a:solidFill>
                        </a:rPr>
                        <a:t>Se ha mantenido una buena comunicación con la Sociedad de Santa Cruz y sus Islas Galápagos.</a:t>
                      </a:r>
                    </a:p>
                    <a:p>
                      <a:pPr marL="342900" indent="-342900" algn="just">
                        <a:buAutoNum type="arabicPeriod"/>
                      </a:pPr>
                      <a:r>
                        <a:rPr lang="es-EC" baseline="0" dirty="0">
                          <a:solidFill>
                            <a:schemeClr val="tx1"/>
                          </a:solidFill>
                        </a:rPr>
                        <a:t>La programación religiosa se mantiene independientemente a que responda al crecimiento económico, pero si a la identidad de la emisora como parte de la Iglesia Católica y regentada por la Orden Franciscana en el Ecuador.</a:t>
                      </a:r>
                    </a:p>
                    <a:p>
                      <a:pPr marL="342900" indent="-342900" algn="just">
                        <a:buAutoNum type="arabicPeriod"/>
                      </a:pPr>
                      <a:r>
                        <a:rPr lang="es-EC" baseline="0" dirty="0">
                          <a:solidFill>
                            <a:schemeClr val="tx1"/>
                          </a:solidFill>
                        </a:rPr>
                        <a:t>Es de conocimiento público que la estación radial se ha movido hasta el momento, con recursos propios haciendo que sea flexible hasta donde sus capacidades lo permite.</a:t>
                      </a:r>
                    </a:p>
                    <a:p>
                      <a:pPr marL="342900" indent="-342900" algn="just">
                        <a:buAutoNum type="arabicPeriod"/>
                      </a:pPr>
                      <a:r>
                        <a:rPr lang="es-EC" baseline="0" dirty="0">
                          <a:solidFill>
                            <a:schemeClr val="tx1"/>
                          </a:solidFill>
                        </a:rPr>
                        <a:t>En el talento humano se cuenta con la mínima expresión, ya que al ampliar significaría gastos onerosos.</a:t>
                      </a:r>
                    </a:p>
                    <a:p>
                      <a:pPr marL="342900" indent="-342900" algn="just">
                        <a:buAutoNum type="arabicPeriod"/>
                      </a:pPr>
                      <a:r>
                        <a:rPr lang="es-EC" baseline="0" dirty="0">
                          <a:solidFill>
                            <a:schemeClr val="tx1"/>
                          </a:solidFill>
                        </a:rPr>
                        <a:t>La sociedad galapagueña se ha servido de sus funciones, instalaciones, que le han permitido dar a conocer sus proyectos particulares.</a:t>
                      </a:r>
                    </a:p>
                    <a:p>
                      <a:pPr marL="342900" indent="-342900" algn="just">
                        <a:buAutoNum type="arabicPeriod"/>
                      </a:pPr>
                      <a:r>
                        <a:rPr lang="es-EC" baseline="0" dirty="0">
                          <a:solidFill>
                            <a:schemeClr val="tx1"/>
                          </a:solidFill>
                        </a:rPr>
                        <a:t>Es importante seguir promoviendo en Radio Santa Cruz que esté al servicio de la colectividad, pero no por ello se haga un servicio gratuito, ya que el mismo no justifica las responsabilidades que se debe cumplir con el Estado especialmente las responsabilidades tributarias, es importante que la colectividad colabore para la sostenibilidad del mismo.</a:t>
                      </a:r>
                    </a:p>
                    <a:p>
                      <a:pPr marL="342900" indent="-342900">
                        <a:buAutoNum type="arabicPeriod"/>
                      </a:pPr>
                      <a:endParaRPr lang="es-EC" baseline="0" dirty="0"/>
                    </a:p>
                    <a:p>
                      <a:pPr marL="342900" indent="-342900">
                        <a:buAutoNum type="arabicPeriod"/>
                      </a:pPr>
                      <a:endParaRPr lang="es-EC" baseline="0" dirty="0"/>
                    </a:p>
                    <a:p>
                      <a:pPr marL="342900" indent="-342900">
                        <a:buAutoNum type="arabicPeriod"/>
                      </a:pPr>
                      <a:endParaRPr lang="es-EC" dirty="0"/>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581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29823" y="597127"/>
            <a:ext cx="7305205" cy="923330"/>
          </a:xfrm>
          <a:prstGeom prst="rect">
            <a:avLst/>
          </a:prstGeom>
          <a:noFill/>
        </p:spPr>
        <p:txBody>
          <a:bodyPr wrap="none">
            <a:spAutoFit/>
          </a:bodyPr>
          <a:lstStyle/>
          <a:p>
            <a:pPr algn="ctr">
              <a:defRPr/>
            </a:pPr>
            <a:r>
              <a:rPr lang="es-ES" sz="5400" b="1" i="1" u="sng" dirty="0">
                <a:ln w="0"/>
                <a:effectLst>
                  <a:outerShdw blurRad="38100" dist="25400" dir="5400000" algn="ctr" rotWithShape="0">
                    <a:srgbClr val="6E747A">
                      <a:alpha val="43000"/>
                    </a:srgbClr>
                  </a:outerShdw>
                </a:effectLst>
                <a:latin typeface="Bookman Old Style" pitchFamily="18" charset="0"/>
              </a:rPr>
              <a:t>AGRADECIMIENTO</a:t>
            </a:r>
            <a:r>
              <a:rPr lang="es-ES" sz="5400" b="1" dirty="0">
                <a:ln w="0"/>
                <a:solidFill>
                  <a:schemeClr val="accent1"/>
                </a:solidFill>
                <a:effectLst>
                  <a:outerShdw blurRad="38100" dist="25400" dir="5400000" algn="ctr" rotWithShape="0">
                    <a:srgbClr val="6E747A">
                      <a:alpha val="43000"/>
                    </a:srgbClr>
                  </a:outerShdw>
                </a:effectLst>
                <a:latin typeface="Bookman Old Style" pitchFamily="18" charset="0"/>
              </a:rPr>
              <a:t> </a:t>
            </a:r>
          </a:p>
        </p:txBody>
      </p:sp>
      <p:pic>
        <p:nvPicPr>
          <p:cNvPr id="5" name="Imagen 4"/>
          <p:cNvPicPr>
            <a:picLocks noChangeAspect="1"/>
          </p:cNvPicPr>
          <p:nvPr/>
        </p:nvPicPr>
        <p:blipFill>
          <a:blip r:embed="rId2"/>
          <a:stretch>
            <a:fillRect/>
          </a:stretch>
        </p:blipFill>
        <p:spPr>
          <a:xfrm>
            <a:off x="237623" y="233917"/>
            <a:ext cx="1845447" cy="1286540"/>
          </a:xfrm>
          <a:prstGeom prst="rect">
            <a:avLst/>
          </a:prstGeom>
        </p:spPr>
      </p:pic>
      <p:sp>
        <p:nvSpPr>
          <p:cNvPr id="2" name="CuadroTexto 1"/>
          <p:cNvSpPr txBox="1"/>
          <p:nvPr/>
        </p:nvSpPr>
        <p:spPr>
          <a:xfrm>
            <a:off x="1201712" y="1545770"/>
            <a:ext cx="9788576" cy="5078313"/>
          </a:xfrm>
          <a:prstGeom prst="rect">
            <a:avLst/>
          </a:prstGeom>
          <a:noFill/>
        </p:spPr>
        <p:txBody>
          <a:bodyPr wrap="square" rtlCol="0">
            <a:spAutoFit/>
          </a:bodyPr>
          <a:lstStyle/>
          <a:p>
            <a:pPr algn="just"/>
            <a:r>
              <a:rPr lang="es-EC" dirty="0"/>
              <a:t>Un  agradecimiento sincero al Altísimo, Omnipotente y Buen Dios por estos 49 años de vida Institucional que lleva la radio, a la inspiración de su mentor Mons. Víctor Maldonado; de la misma manera a la sociedad santa cruceña por formar parte de este hecho histórico de radio, por sus aportes en las cuñas publicitarias, por referirse a ella en los momentos de difícil situación: humana, familiar, personal; así también a la Orden Franciscana en el Ecuador, Misión Franciscana de Galápagos por habernos permitido ser parte de este momento de trabajo de evangelización y cooperación con el bienestar social.</a:t>
            </a:r>
          </a:p>
          <a:p>
            <a:pPr algn="just"/>
            <a:endParaRPr lang="es-EC" dirty="0"/>
          </a:p>
          <a:p>
            <a:pPr algn="just"/>
            <a:r>
              <a:rPr lang="es-EC" dirty="0"/>
              <a:t>Es meritorio una vez mas resaltar el aporte del GAD Municipal de Santa Cruz, que nos ha permitido sostenernos de alguna manera hasta la actualidad, nuestra oración y gratitud por el burgomaestre presente y los anteriores como los posteriores. Y desde luego renovar compromisos y lazos de trabajo en conjunto por el bien de la colectividad, hacemos loor porque cada día sigamos construyendo ecos de vida nueva y desde luego mantener no solo el prestigio de la Institución sino sobre todo para que seamos capaces de transmitir la información verás y oportuna. </a:t>
            </a:r>
          </a:p>
          <a:p>
            <a:pPr algn="just"/>
            <a:endParaRPr lang="es-EC" dirty="0"/>
          </a:p>
          <a:p>
            <a:pPr algn="just"/>
            <a:r>
              <a:rPr lang="es-EC" dirty="0"/>
              <a:t>Gracias a todos ustedes por sumarse en la vida comunicacional, gracias por lo realizado hasta el momento, y lo que se pueda hacer mañana. Dios muestre su camino, porque el nuestro ya lo conocemos </a:t>
            </a:r>
            <a:r>
              <a:rPr lang="es-EC"/>
              <a:t>hasta hoy</a:t>
            </a:r>
            <a:r>
              <a:rPr lang="es-EC" dirty="0"/>
              <a:t>. Paz y Bien . Muchas gracias.</a:t>
            </a:r>
          </a:p>
        </p:txBody>
      </p:sp>
    </p:spTree>
    <p:extLst>
      <p:ext uri="{BB962C8B-B14F-4D97-AF65-F5344CB8AC3E}">
        <p14:creationId xmlns:p14="http://schemas.microsoft.com/office/powerpoint/2010/main" val="5976352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4652963"/>
            <a:ext cx="6481763" cy="1800225"/>
          </a:xfrm>
        </p:spPr>
        <p:txBody>
          <a:bodyPr/>
          <a:lstStyle/>
          <a:p>
            <a:pPr algn="ctr">
              <a:defRPr/>
            </a:pPr>
            <a:br>
              <a:rPr lang="es-EC" dirty="0">
                <a:solidFill>
                  <a:schemeClr val="bg2">
                    <a:lumMod val="10000"/>
                  </a:schemeClr>
                </a:solidFill>
              </a:rPr>
            </a:br>
            <a:endParaRPr lang="es-EC" dirty="0">
              <a:solidFill>
                <a:schemeClr val="bg2">
                  <a:lumMod val="10000"/>
                </a:schemeClr>
              </a:solidFill>
            </a:endParaRPr>
          </a:p>
        </p:txBody>
      </p:sp>
      <p:sp>
        <p:nvSpPr>
          <p:cNvPr id="3" name="2 Rectángulo"/>
          <p:cNvSpPr/>
          <p:nvPr/>
        </p:nvSpPr>
        <p:spPr>
          <a:xfrm>
            <a:off x="1736080" y="861483"/>
            <a:ext cx="9005587" cy="830997"/>
          </a:xfrm>
          <a:prstGeom prst="rect">
            <a:avLst/>
          </a:prstGeom>
          <a:noFill/>
        </p:spPr>
        <p:txBody>
          <a:bodyPr wrap="square">
            <a:spAutoFit/>
          </a:bodyPr>
          <a:lstStyle/>
          <a:p>
            <a:pPr algn="ctr">
              <a:defRPr/>
            </a:pPr>
            <a:r>
              <a:rPr lang="es-ES" sz="4800" b="1" i="1" dirty="0">
                <a:ln w="0"/>
                <a:solidFill>
                  <a:schemeClr val="accent6">
                    <a:lumMod val="50000"/>
                  </a:schemeClr>
                </a:solidFill>
                <a:effectLst>
                  <a:outerShdw blurRad="38100" dist="25400" dir="5400000" algn="ctr" rotWithShape="0">
                    <a:srgbClr val="6E747A">
                      <a:alpha val="43000"/>
                    </a:srgbClr>
                  </a:outerShdw>
                </a:effectLst>
              </a:rPr>
              <a:t>Nuestra Misión se enfoca en:</a:t>
            </a:r>
            <a:endParaRPr lang="es-ES" sz="4800" b="1" i="1" dirty="0">
              <a:ln w="17780" cmpd="sng">
                <a:solidFill>
                  <a:srgbClr val="00B050"/>
                </a:solidFill>
                <a:prstDash val="solid"/>
                <a:miter lim="800000"/>
              </a:ln>
              <a:solidFill>
                <a:schemeClr val="accent6">
                  <a:lumMod val="50000"/>
                </a:schemeClr>
              </a:solidFill>
              <a:effectLst>
                <a:outerShdw blurRad="50800" algn="tl" rotWithShape="0">
                  <a:srgbClr val="000000"/>
                </a:outerShdw>
              </a:effectLst>
            </a:endParaRPr>
          </a:p>
        </p:txBody>
      </p:sp>
      <p:sp>
        <p:nvSpPr>
          <p:cNvPr id="10244" name="4 CuadroTexto"/>
          <p:cNvSpPr txBox="1">
            <a:spLocks noChangeArrowheads="1"/>
          </p:cNvSpPr>
          <p:nvPr/>
        </p:nvSpPr>
        <p:spPr bwMode="auto">
          <a:xfrm>
            <a:off x="2123718" y="2100696"/>
            <a:ext cx="823031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C" altLang="es-EC" sz="2400" dirty="0">
                <a:latin typeface="Bookman Old Style" panose="02050604050505020204" pitchFamily="18" charset="0"/>
              </a:rPr>
              <a:t>Evangelizar, informar, educar  y entretener a su audiencia en  Puerto Ayora y la Provincia Insular de Galápagos con un mensaje claro y directo, basado en los valores humanos, cristianos y franciscanos, que se derivan del Evangelio de Jesucristo, de la Constitución de la República promoviendo el buen vivir  de la sociedad en armonía con la naturaleza.</a:t>
            </a:r>
            <a:endParaRPr lang="en-US" altLang="es-EC" sz="2400" dirty="0">
              <a:latin typeface="Bookman Old Style" panose="02050604050505020204" pitchFamily="18" charset="0"/>
            </a:endParaRPr>
          </a:p>
          <a:p>
            <a:pPr eaLnBrk="1" hangingPunct="1"/>
            <a:endParaRPr lang="en-US" altLang="es-EC" dirty="0">
              <a:latin typeface="Gill Sans MT" panose="020B0502020104020203" pitchFamily="34" charset="0"/>
            </a:endParaRPr>
          </a:p>
        </p:txBody>
      </p:sp>
      <p:pic>
        <p:nvPicPr>
          <p:cNvPr id="5" name="Imagen 4"/>
          <p:cNvPicPr>
            <a:picLocks noChangeAspect="1"/>
          </p:cNvPicPr>
          <p:nvPr/>
        </p:nvPicPr>
        <p:blipFill>
          <a:blip r:embed="rId3"/>
          <a:stretch>
            <a:fillRect/>
          </a:stretch>
        </p:blipFill>
        <p:spPr>
          <a:xfrm>
            <a:off x="10069971" y="5299393"/>
            <a:ext cx="1845447" cy="1286540"/>
          </a:xfrm>
          <a:prstGeom prst="rect">
            <a:avLst/>
          </a:prstGeom>
        </p:spPr>
      </p:pic>
    </p:spTree>
    <p:extLst>
      <p:ext uri="{BB962C8B-B14F-4D97-AF65-F5344CB8AC3E}">
        <p14:creationId xmlns:p14="http://schemas.microsoft.com/office/powerpoint/2010/main" val="16923979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1000" fill="hold"/>
                                        <p:tgtEl>
                                          <p:spTgt spid="10244"/>
                                        </p:tgtEl>
                                        <p:attrNameLst>
                                          <p:attrName>ppt_w</p:attrName>
                                        </p:attrNameLst>
                                      </p:cBhvr>
                                      <p:tavLst>
                                        <p:tav tm="0">
                                          <p:val>
                                            <p:strVal val="#ppt_w*0.70"/>
                                          </p:val>
                                        </p:tav>
                                        <p:tav tm="100000">
                                          <p:val>
                                            <p:strVal val="#ppt_w"/>
                                          </p:val>
                                        </p:tav>
                                      </p:tavLst>
                                    </p:anim>
                                    <p:anim calcmode="lin" valueType="num">
                                      <p:cBhvr>
                                        <p:cTn id="13" dur="1000" fill="hold"/>
                                        <p:tgtEl>
                                          <p:spTgt spid="10244"/>
                                        </p:tgtEl>
                                        <p:attrNameLst>
                                          <p:attrName>ppt_h</p:attrName>
                                        </p:attrNameLst>
                                      </p:cBhvr>
                                      <p:tavLst>
                                        <p:tav tm="0">
                                          <p:val>
                                            <p:strVal val="#ppt_h"/>
                                          </p:val>
                                        </p:tav>
                                        <p:tav tm="100000">
                                          <p:val>
                                            <p:strVal val="#ppt_h"/>
                                          </p:val>
                                        </p:tav>
                                      </p:tavLst>
                                    </p:anim>
                                    <p:animEffect transition="in" filter="fade">
                                      <p:cBhvr>
                                        <p:cTn id="14"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4652963"/>
            <a:ext cx="6481763" cy="1800225"/>
          </a:xfrm>
        </p:spPr>
        <p:txBody>
          <a:bodyPr/>
          <a:lstStyle/>
          <a:p>
            <a:pPr algn="ctr">
              <a:defRPr/>
            </a:pPr>
            <a:br>
              <a:rPr lang="es-EC" dirty="0">
                <a:solidFill>
                  <a:schemeClr val="bg2">
                    <a:lumMod val="10000"/>
                  </a:schemeClr>
                </a:solidFill>
              </a:rPr>
            </a:br>
            <a:endParaRPr lang="es-EC" dirty="0">
              <a:solidFill>
                <a:schemeClr val="bg2">
                  <a:lumMod val="10000"/>
                </a:schemeClr>
              </a:solidFill>
            </a:endParaRPr>
          </a:p>
        </p:txBody>
      </p:sp>
      <p:sp>
        <p:nvSpPr>
          <p:cNvPr id="12291" name="4 CuadroTexto"/>
          <p:cNvSpPr txBox="1">
            <a:spLocks noChangeArrowheads="1"/>
          </p:cNvSpPr>
          <p:nvPr/>
        </p:nvSpPr>
        <p:spPr bwMode="auto">
          <a:xfrm>
            <a:off x="1744546" y="2562185"/>
            <a:ext cx="809312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EC" altLang="es-EC" sz="2400" dirty="0">
                <a:latin typeface="Bookman Old Style" panose="02050604050505020204" pitchFamily="18" charset="0"/>
              </a:rPr>
              <a:t>Informar sobre los acontecimientos en las últimas horas en el país y el mundo, de manera clara, objetiva y veraz, asumiendo el compromiso de mostrar una información verificada que incluya las</a:t>
            </a:r>
          </a:p>
          <a:p>
            <a:pPr algn="just"/>
            <a:r>
              <a:rPr lang="es-EC" altLang="es-EC" sz="2400" dirty="0">
                <a:latin typeface="Bookman Old Style" panose="02050604050505020204" pitchFamily="18" charset="0"/>
              </a:rPr>
              <a:t>partes involucradas y ofreciendo una programación variada e incluyente de noticias, deportes, música y</a:t>
            </a:r>
          </a:p>
          <a:p>
            <a:pPr algn="just"/>
            <a:r>
              <a:rPr lang="es-EC" altLang="es-EC" sz="2400" dirty="0">
                <a:latin typeface="Bookman Old Style" panose="02050604050505020204" pitchFamily="18" charset="0"/>
              </a:rPr>
              <a:t>entretenimiento.</a:t>
            </a:r>
            <a:endParaRPr lang="en-US" altLang="es-EC" dirty="0">
              <a:latin typeface="Gill Sans MT" panose="020B0502020104020203" pitchFamily="34" charset="0"/>
            </a:endParaRPr>
          </a:p>
        </p:txBody>
      </p:sp>
      <p:sp>
        <p:nvSpPr>
          <p:cNvPr id="6" name="5 Rectángulo"/>
          <p:cNvSpPr/>
          <p:nvPr/>
        </p:nvSpPr>
        <p:spPr>
          <a:xfrm>
            <a:off x="2002936" y="1522810"/>
            <a:ext cx="7271542" cy="646331"/>
          </a:xfrm>
          <a:prstGeom prst="rect">
            <a:avLst/>
          </a:prstGeom>
          <a:noFill/>
        </p:spPr>
        <p:txBody>
          <a:bodyPr wrap="none">
            <a:spAutoFit/>
          </a:bodyPr>
          <a:lstStyle/>
          <a:p>
            <a:pPr algn="ctr">
              <a:defRPr/>
            </a:pPr>
            <a:r>
              <a:rPr lang="es-ES" sz="3600" b="1" i="1" dirty="0">
                <a:ln w="0"/>
                <a:solidFill>
                  <a:schemeClr val="accent6">
                    <a:lumMod val="50000"/>
                  </a:schemeClr>
                </a:solidFill>
                <a:effectLst>
                  <a:outerShdw blurRad="38100" dist="25400" dir="5400000" algn="ctr" rotWithShape="0">
                    <a:srgbClr val="6E747A">
                      <a:alpha val="43000"/>
                    </a:srgbClr>
                  </a:outerShdw>
                </a:effectLst>
              </a:rPr>
              <a:t>Objetivo del medio de comunicación:</a:t>
            </a:r>
            <a:endParaRPr lang="es-ES" sz="3600" b="1" i="1" dirty="0">
              <a:ln w="17780" cmpd="sng">
                <a:solidFill>
                  <a:srgbClr val="00B050"/>
                </a:solidFill>
                <a:prstDash val="solid"/>
                <a:miter lim="800000"/>
              </a:ln>
              <a:solidFill>
                <a:schemeClr val="accent6">
                  <a:lumMod val="50000"/>
                </a:schemeClr>
              </a:solidFill>
              <a:effectLst>
                <a:outerShdw blurRad="50800" algn="tl" rotWithShape="0">
                  <a:srgbClr val="000000"/>
                </a:outerShdw>
              </a:effectLst>
            </a:endParaRPr>
          </a:p>
        </p:txBody>
      </p:sp>
      <p:pic>
        <p:nvPicPr>
          <p:cNvPr id="5" name="Imagen 4"/>
          <p:cNvPicPr>
            <a:picLocks noChangeAspect="1"/>
          </p:cNvPicPr>
          <p:nvPr/>
        </p:nvPicPr>
        <p:blipFill>
          <a:blip r:embed="rId3"/>
          <a:stretch>
            <a:fillRect/>
          </a:stretch>
        </p:blipFill>
        <p:spPr>
          <a:xfrm>
            <a:off x="10118223" y="5326617"/>
            <a:ext cx="1845447" cy="1286540"/>
          </a:xfrm>
          <a:prstGeom prst="rect">
            <a:avLst/>
          </a:prstGeom>
        </p:spPr>
      </p:pic>
    </p:spTree>
    <p:extLst>
      <p:ext uri="{BB962C8B-B14F-4D97-AF65-F5344CB8AC3E}">
        <p14:creationId xmlns:p14="http://schemas.microsoft.com/office/powerpoint/2010/main" val="293584988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22334" y="2371944"/>
            <a:ext cx="3210838" cy="1077218"/>
          </a:xfrm>
          <a:prstGeom prst="rect">
            <a:avLst/>
          </a:prstGeom>
          <a:noFill/>
        </p:spPr>
        <p:txBody>
          <a:bodyPr wrap="square">
            <a:spAutoFit/>
          </a:bodyPr>
          <a:lstStyle/>
          <a:p>
            <a:pPr algn="ctr">
              <a:defRPr/>
            </a:pPr>
            <a:r>
              <a:rPr lang="es-ES" sz="3200" b="1" u="sng" dirty="0">
                <a:ln w="0"/>
                <a:solidFill>
                  <a:schemeClr val="accent6">
                    <a:lumMod val="50000"/>
                  </a:schemeClr>
                </a:solidFill>
                <a:effectLst>
                  <a:outerShdw blurRad="38100" dist="25400" dir="5400000" algn="ctr" rotWithShape="0">
                    <a:srgbClr val="6E747A">
                      <a:alpha val="43000"/>
                    </a:srgbClr>
                  </a:outerShdw>
                </a:effectLst>
              </a:rPr>
              <a:t>ORGANIGRAMA INSTITUCIONAL </a:t>
            </a:r>
          </a:p>
        </p:txBody>
      </p:sp>
      <p:graphicFrame>
        <p:nvGraphicFramePr>
          <p:cNvPr id="5" name="Diagrama 4"/>
          <p:cNvGraphicFramePr/>
          <p:nvPr>
            <p:extLst>
              <p:ext uri="{D42A27DB-BD31-4B8C-83A1-F6EECF244321}">
                <p14:modId xmlns:p14="http://schemas.microsoft.com/office/powerpoint/2010/main" val="4023630037"/>
              </p:ext>
            </p:extLst>
          </p:nvPr>
        </p:nvGraphicFramePr>
        <p:xfrm>
          <a:off x="722334" y="1240076"/>
          <a:ext cx="11745237" cy="5617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46464"/>
            <a:ext cx="1845447" cy="1286540"/>
          </a:xfrm>
          <a:prstGeom prst="rect">
            <a:avLst/>
          </a:prstGeom>
        </p:spPr>
      </p:pic>
    </p:spTree>
    <p:extLst>
      <p:ext uri="{BB962C8B-B14F-4D97-AF65-F5344CB8AC3E}">
        <p14:creationId xmlns:p14="http://schemas.microsoft.com/office/powerpoint/2010/main" val="36802475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10099943" y="259213"/>
            <a:ext cx="1845447" cy="1286540"/>
          </a:xfrm>
          <a:prstGeom prst="rect">
            <a:avLst/>
          </a:prstGeom>
        </p:spPr>
      </p:pic>
      <p:sp>
        <p:nvSpPr>
          <p:cNvPr id="8" name="5 Rectángulo"/>
          <p:cNvSpPr/>
          <p:nvPr/>
        </p:nvSpPr>
        <p:spPr>
          <a:xfrm>
            <a:off x="1000675" y="403822"/>
            <a:ext cx="4610558" cy="646331"/>
          </a:xfrm>
          <a:prstGeom prst="rect">
            <a:avLst/>
          </a:prstGeom>
          <a:noFill/>
        </p:spPr>
        <p:txBody>
          <a:bodyPr wrap="none">
            <a:spAutoFit/>
          </a:bodyPr>
          <a:lstStyle/>
          <a:p>
            <a:pPr algn="ctr">
              <a:defRPr/>
            </a:pPr>
            <a:r>
              <a:rPr lang="es-ES" sz="3600" b="1" i="1" dirty="0">
                <a:ln w="0"/>
                <a:solidFill>
                  <a:schemeClr val="accent6">
                    <a:lumMod val="50000"/>
                  </a:schemeClr>
                </a:solidFill>
                <a:effectLst>
                  <a:outerShdw blurRad="38100" dist="25400" dir="5400000" algn="ctr" rotWithShape="0">
                    <a:srgbClr val="6E747A">
                      <a:alpha val="43000"/>
                    </a:srgbClr>
                  </a:outerShdw>
                </a:effectLst>
              </a:rPr>
              <a:t>Información financiera</a:t>
            </a:r>
            <a:endParaRPr lang="es-ES" sz="3600" b="1" i="1" dirty="0">
              <a:ln w="17780" cmpd="sng">
                <a:solidFill>
                  <a:srgbClr val="00B050"/>
                </a:solidFill>
                <a:prstDash val="solid"/>
                <a:miter lim="800000"/>
              </a:ln>
              <a:solidFill>
                <a:schemeClr val="accent6">
                  <a:lumMod val="50000"/>
                </a:schemeClr>
              </a:solidFill>
              <a:effectLst>
                <a:outerShdw blurRad="50800" algn="tl" rotWithShape="0">
                  <a:srgbClr val="000000"/>
                </a:outerShdw>
              </a:effectLst>
            </a:endParaRPr>
          </a:p>
        </p:txBody>
      </p:sp>
      <p:sp>
        <p:nvSpPr>
          <p:cNvPr id="2" name="CuadroTexto 1"/>
          <p:cNvSpPr txBox="1"/>
          <p:nvPr/>
        </p:nvSpPr>
        <p:spPr>
          <a:xfrm>
            <a:off x="392245" y="1118262"/>
            <a:ext cx="7710355" cy="707886"/>
          </a:xfrm>
          <a:prstGeom prst="rect">
            <a:avLst/>
          </a:prstGeom>
          <a:noFill/>
        </p:spPr>
        <p:txBody>
          <a:bodyPr wrap="square" rtlCol="0">
            <a:spAutoFit/>
          </a:bodyPr>
          <a:lstStyle>
            <a:defPPr>
              <a:defRPr lang="es-EC"/>
            </a:defPPr>
            <a:lvl1pPr algn="ctr">
              <a:defRPr sz="2000" b="1"/>
            </a:lvl1pPr>
          </a:lstStyle>
          <a:p>
            <a:r>
              <a:rPr lang="es-EC" dirty="0"/>
              <a:t>Según el balance General de Radio Santa Cruz al 31 de diciembre de 2022</a:t>
            </a:r>
          </a:p>
        </p:txBody>
      </p:sp>
      <p:graphicFrame>
        <p:nvGraphicFramePr>
          <p:cNvPr id="3" name="Tabla 2"/>
          <p:cNvGraphicFramePr>
            <a:graphicFrameLocks noGrp="1"/>
          </p:cNvGraphicFramePr>
          <p:nvPr>
            <p:extLst>
              <p:ext uri="{D42A27DB-BD31-4B8C-83A1-F6EECF244321}">
                <p14:modId xmlns:p14="http://schemas.microsoft.com/office/powerpoint/2010/main" val="1762183586"/>
              </p:ext>
            </p:extLst>
          </p:nvPr>
        </p:nvGraphicFramePr>
        <p:xfrm>
          <a:off x="1266876" y="1853203"/>
          <a:ext cx="4078155" cy="1434182"/>
        </p:xfrm>
        <a:graphic>
          <a:graphicData uri="http://schemas.openxmlformats.org/drawingml/2006/table">
            <a:tbl>
              <a:tblPr>
                <a:tableStyleId>{22838BEF-8BB2-4498-84A7-C5851F593DF1}</a:tableStyleId>
              </a:tblPr>
              <a:tblGrid>
                <a:gridCol w="2262055">
                  <a:extLst>
                    <a:ext uri="{9D8B030D-6E8A-4147-A177-3AD203B41FA5}">
                      <a16:colId xmlns:a16="http://schemas.microsoft.com/office/drawing/2014/main" val="1437935796"/>
                    </a:ext>
                  </a:extLst>
                </a:gridCol>
                <a:gridCol w="1816100">
                  <a:extLst>
                    <a:ext uri="{9D8B030D-6E8A-4147-A177-3AD203B41FA5}">
                      <a16:colId xmlns:a16="http://schemas.microsoft.com/office/drawing/2014/main" val="3946102246"/>
                    </a:ext>
                  </a:extLst>
                </a:gridCol>
              </a:tblGrid>
              <a:tr h="244182">
                <a:tc>
                  <a:txBody>
                    <a:bodyPr/>
                    <a:lstStyle/>
                    <a:p>
                      <a:pPr algn="ctr" fontAlgn="ctr"/>
                      <a:r>
                        <a:rPr lang="es-ES" sz="1600" b="1" u="none" strike="noStrike" dirty="0">
                          <a:latin typeface="Bookman Old Style" panose="02050604050505020204" pitchFamily="18" charset="0"/>
                        </a:rPr>
                        <a:t>DETALLES</a:t>
                      </a:r>
                      <a:endParaRPr lang="es-ES" sz="1600" b="1" i="0" u="none" strike="noStrike" dirty="0">
                        <a:solidFill>
                          <a:srgbClr val="000000"/>
                        </a:solidFill>
                        <a:latin typeface="Bookman Old Style" panose="02050604050505020204" pitchFamily="18" charset="0"/>
                      </a:endParaRPr>
                    </a:p>
                  </a:txBody>
                  <a:tcPr marL="9525" marR="9525" marT="9520" marB="0" anchor="ctr">
                    <a:solidFill>
                      <a:srgbClr val="FFC000"/>
                    </a:solidFill>
                  </a:tcPr>
                </a:tc>
                <a:tc>
                  <a:txBody>
                    <a:bodyPr/>
                    <a:lstStyle/>
                    <a:p>
                      <a:pPr algn="ctr" fontAlgn="ctr"/>
                      <a:r>
                        <a:rPr lang="es-ES" sz="1600" b="1" u="none" strike="noStrike" dirty="0">
                          <a:latin typeface="Bookman Old Style" panose="02050604050505020204" pitchFamily="18" charset="0"/>
                        </a:rPr>
                        <a:t>RUBROS</a:t>
                      </a:r>
                      <a:endParaRPr lang="es-ES" sz="1600" b="1" i="0" u="none" strike="noStrike" dirty="0">
                        <a:solidFill>
                          <a:srgbClr val="000000"/>
                        </a:solidFill>
                        <a:latin typeface="Bookman Old Style" panose="02050604050505020204" pitchFamily="18" charset="0"/>
                      </a:endParaRPr>
                    </a:p>
                  </a:txBody>
                  <a:tcPr marL="9525" marR="9525" marT="9520" marB="0" anchor="ctr">
                    <a:solidFill>
                      <a:srgbClr val="FFC000"/>
                    </a:solidFill>
                  </a:tcPr>
                </a:tc>
                <a:extLst>
                  <a:ext uri="{0D108BD9-81ED-4DB2-BD59-A6C34878D82A}">
                    <a16:rowId xmlns:a16="http://schemas.microsoft.com/office/drawing/2014/main" val="4236499726"/>
                  </a:ext>
                </a:extLst>
              </a:tr>
              <a:tr h="463731">
                <a:tc>
                  <a:txBody>
                    <a:bodyPr/>
                    <a:lstStyle/>
                    <a:p>
                      <a:pPr algn="l" fontAlgn="b"/>
                      <a:r>
                        <a:rPr lang="es-ES" sz="1600" b="1" u="none" strike="noStrike" dirty="0">
                          <a:latin typeface="Bookman Old Style" panose="02050604050505020204" pitchFamily="18" charset="0"/>
                        </a:rPr>
                        <a:t>ACTIVO</a:t>
                      </a:r>
                      <a:endParaRPr lang="es-ES" sz="1600" b="1" i="0" u="none" strike="noStrike" dirty="0">
                        <a:solidFill>
                          <a:schemeClr val="tx1"/>
                        </a:solidFill>
                        <a:latin typeface="Bookman Old Style" panose="02050604050505020204" pitchFamily="18" charset="0"/>
                      </a:endParaRPr>
                    </a:p>
                  </a:txBody>
                  <a:tcPr marL="9525" marR="9525" marT="9520" marB="0" anchor="b">
                    <a:solidFill>
                      <a:srgbClr val="FFC000"/>
                    </a:solidFill>
                  </a:tcPr>
                </a:tc>
                <a:tc>
                  <a:txBody>
                    <a:bodyPr/>
                    <a:lstStyle/>
                    <a:p>
                      <a:pPr algn="r" fontAlgn="b"/>
                      <a:r>
                        <a:rPr lang="es-ES" sz="1600" b="0" i="0" u="none" strike="noStrike" dirty="0">
                          <a:solidFill>
                            <a:schemeClr val="tx1"/>
                          </a:solidFill>
                          <a:latin typeface="Bookman Old Style" panose="02050604050505020204" pitchFamily="18" charset="0"/>
                        </a:rPr>
                        <a:t>$28522.59</a:t>
                      </a:r>
                    </a:p>
                  </a:txBody>
                  <a:tcPr marL="9525" marR="9525" marT="9520" marB="0" anchor="b">
                    <a:solidFill>
                      <a:srgbClr val="FFC000"/>
                    </a:solidFill>
                  </a:tcPr>
                </a:tc>
                <a:extLst>
                  <a:ext uri="{0D108BD9-81ED-4DB2-BD59-A6C34878D82A}">
                    <a16:rowId xmlns:a16="http://schemas.microsoft.com/office/drawing/2014/main" val="1852086571"/>
                  </a:ext>
                </a:extLst>
              </a:tr>
              <a:tr h="463731">
                <a:tc>
                  <a:txBody>
                    <a:bodyPr/>
                    <a:lstStyle/>
                    <a:p>
                      <a:pPr algn="l" fontAlgn="b"/>
                      <a:r>
                        <a:rPr lang="es-ES" sz="1600" b="1" u="none" strike="noStrike" dirty="0">
                          <a:latin typeface="Bookman Old Style" panose="02050604050505020204" pitchFamily="18" charset="0"/>
                        </a:rPr>
                        <a:t>PASIVO</a:t>
                      </a:r>
                      <a:endParaRPr lang="es-ES" sz="1600" b="1" i="0" u="none" strike="noStrike" dirty="0">
                        <a:solidFill>
                          <a:schemeClr val="tx1"/>
                        </a:solidFill>
                        <a:latin typeface="Bookman Old Style" panose="02050604050505020204" pitchFamily="18" charset="0"/>
                      </a:endParaRPr>
                    </a:p>
                  </a:txBody>
                  <a:tcPr marL="9525" marR="9525" marT="9520" marB="0" anchor="b">
                    <a:solidFill>
                      <a:srgbClr val="FFC000"/>
                    </a:solidFill>
                  </a:tcPr>
                </a:tc>
                <a:tc>
                  <a:txBody>
                    <a:bodyPr/>
                    <a:lstStyle/>
                    <a:p>
                      <a:pPr algn="r" fontAlgn="b"/>
                      <a:r>
                        <a:rPr lang="es-ES" sz="1600" b="0" i="0" u="none" strike="noStrike" dirty="0">
                          <a:solidFill>
                            <a:schemeClr val="tx1"/>
                          </a:solidFill>
                          <a:latin typeface="Bookman Old Style" panose="02050604050505020204" pitchFamily="18" charset="0"/>
                        </a:rPr>
                        <a:t>$4596.85</a:t>
                      </a:r>
                    </a:p>
                  </a:txBody>
                  <a:tcPr marL="9525" marR="9525" marT="9520" marB="0" anchor="b">
                    <a:solidFill>
                      <a:srgbClr val="FFC000"/>
                    </a:solidFill>
                  </a:tcPr>
                </a:tc>
                <a:extLst>
                  <a:ext uri="{0D108BD9-81ED-4DB2-BD59-A6C34878D82A}">
                    <a16:rowId xmlns:a16="http://schemas.microsoft.com/office/drawing/2014/main" val="1996936760"/>
                  </a:ext>
                </a:extLst>
              </a:tr>
              <a:tr h="236305">
                <a:tc>
                  <a:txBody>
                    <a:bodyPr/>
                    <a:lstStyle/>
                    <a:p>
                      <a:pPr algn="l" fontAlgn="b"/>
                      <a:r>
                        <a:rPr lang="es-ES" sz="1600" b="1" i="0" u="none" strike="noStrike" dirty="0">
                          <a:solidFill>
                            <a:schemeClr val="tx1"/>
                          </a:solidFill>
                          <a:latin typeface="Bookman Old Style" panose="02050604050505020204" pitchFamily="18" charset="0"/>
                        </a:rPr>
                        <a:t>PATRIMONIO</a:t>
                      </a:r>
                    </a:p>
                  </a:txBody>
                  <a:tcPr marL="9525" marR="9525" marT="9520" marB="0" anchor="b">
                    <a:solidFill>
                      <a:srgbClr val="FFC000"/>
                    </a:solidFill>
                  </a:tcPr>
                </a:tc>
                <a:tc>
                  <a:txBody>
                    <a:bodyPr/>
                    <a:lstStyle/>
                    <a:p>
                      <a:pPr algn="r" fontAlgn="b"/>
                      <a:r>
                        <a:rPr lang="es-ES" sz="1600" b="1" u="none" strike="noStrike" dirty="0">
                          <a:latin typeface="Bookman Old Style" panose="02050604050505020204" pitchFamily="18" charset="0"/>
                        </a:rPr>
                        <a:t>$23925.74</a:t>
                      </a:r>
                      <a:endParaRPr lang="es-ES" sz="1600" b="1" i="0" u="none" strike="noStrike" dirty="0">
                        <a:solidFill>
                          <a:schemeClr val="tx1"/>
                        </a:solidFill>
                        <a:latin typeface="Bookman Old Style" panose="02050604050505020204" pitchFamily="18" charset="0"/>
                      </a:endParaRPr>
                    </a:p>
                  </a:txBody>
                  <a:tcPr marL="9525" marR="9525" marT="9520" marB="0" anchor="b">
                    <a:solidFill>
                      <a:srgbClr val="FFC000"/>
                    </a:solidFill>
                  </a:tcPr>
                </a:tc>
                <a:extLst>
                  <a:ext uri="{0D108BD9-81ED-4DB2-BD59-A6C34878D82A}">
                    <a16:rowId xmlns:a16="http://schemas.microsoft.com/office/drawing/2014/main" val="1776929682"/>
                  </a:ext>
                </a:extLst>
              </a:tr>
            </a:tbl>
          </a:graphicData>
        </a:graphic>
      </p:graphicFrame>
      <p:sp>
        <p:nvSpPr>
          <p:cNvPr id="15" name="CuadroTexto 14"/>
          <p:cNvSpPr txBox="1"/>
          <p:nvPr/>
        </p:nvSpPr>
        <p:spPr>
          <a:xfrm>
            <a:off x="3721100" y="3594835"/>
            <a:ext cx="8013700" cy="707886"/>
          </a:xfrm>
          <a:prstGeom prst="rect">
            <a:avLst/>
          </a:prstGeom>
          <a:noFill/>
        </p:spPr>
        <p:txBody>
          <a:bodyPr wrap="square" rtlCol="0">
            <a:spAutoFit/>
          </a:bodyPr>
          <a:lstStyle/>
          <a:p>
            <a:pPr algn="ctr"/>
            <a:r>
              <a:rPr lang="es-EC" sz="2000" b="1" dirty="0"/>
              <a:t>Según el Estado de Resultados de Radio Santa Cruz al 31 de diciembre de 2022</a:t>
            </a:r>
          </a:p>
        </p:txBody>
      </p:sp>
      <p:graphicFrame>
        <p:nvGraphicFramePr>
          <p:cNvPr id="4" name="Tabla 3"/>
          <p:cNvGraphicFramePr>
            <a:graphicFrameLocks noGrp="1"/>
          </p:cNvGraphicFramePr>
          <p:nvPr>
            <p:extLst>
              <p:ext uri="{D42A27DB-BD31-4B8C-83A1-F6EECF244321}">
                <p14:modId xmlns:p14="http://schemas.microsoft.com/office/powerpoint/2010/main" val="746054310"/>
              </p:ext>
            </p:extLst>
          </p:nvPr>
        </p:nvGraphicFramePr>
        <p:xfrm>
          <a:off x="5345031" y="4414815"/>
          <a:ext cx="4815138" cy="1843304"/>
        </p:xfrm>
        <a:graphic>
          <a:graphicData uri="http://schemas.openxmlformats.org/drawingml/2006/table">
            <a:tbl>
              <a:tblPr>
                <a:tableStyleId>{22838BEF-8BB2-4498-84A7-C5851F593DF1}</a:tableStyleId>
              </a:tblPr>
              <a:tblGrid>
                <a:gridCol w="3501919">
                  <a:extLst>
                    <a:ext uri="{9D8B030D-6E8A-4147-A177-3AD203B41FA5}">
                      <a16:colId xmlns:a16="http://schemas.microsoft.com/office/drawing/2014/main" val="2261072082"/>
                    </a:ext>
                  </a:extLst>
                </a:gridCol>
                <a:gridCol w="1313219">
                  <a:extLst>
                    <a:ext uri="{9D8B030D-6E8A-4147-A177-3AD203B41FA5}">
                      <a16:colId xmlns:a16="http://schemas.microsoft.com/office/drawing/2014/main" val="1420204645"/>
                    </a:ext>
                  </a:extLst>
                </a:gridCol>
              </a:tblGrid>
              <a:tr h="325635">
                <a:tc>
                  <a:txBody>
                    <a:bodyPr/>
                    <a:lstStyle/>
                    <a:p>
                      <a:pPr algn="ctr" fontAlgn="ctr"/>
                      <a:r>
                        <a:rPr lang="es-ES" sz="1600" b="1" u="none" strike="noStrike" dirty="0">
                          <a:latin typeface="Bookman Old Style" panose="02050604050505020204" pitchFamily="18" charset="0"/>
                        </a:rPr>
                        <a:t>DETALLES</a:t>
                      </a:r>
                      <a:endParaRPr lang="es-ES" sz="1600" b="1" i="0" u="none" strike="noStrike" dirty="0">
                        <a:solidFill>
                          <a:srgbClr val="000000"/>
                        </a:solidFill>
                        <a:latin typeface="Bookman Old Style" panose="02050604050505020204" pitchFamily="18" charset="0"/>
                      </a:endParaRPr>
                    </a:p>
                  </a:txBody>
                  <a:tcPr marL="9525" marR="9525" marT="9520" marB="0" anchor="ctr">
                    <a:solidFill>
                      <a:srgbClr val="92D050"/>
                    </a:solidFill>
                  </a:tcPr>
                </a:tc>
                <a:tc>
                  <a:txBody>
                    <a:bodyPr/>
                    <a:lstStyle/>
                    <a:p>
                      <a:pPr algn="ctr" fontAlgn="ctr"/>
                      <a:r>
                        <a:rPr lang="es-ES" sz="1600" b="1" u="none" strike="noStrike" dirty="0">
                          <a:latin typeface="Bookman Old Style" panose="02050604050505020204" pitchFamily="18" charset="0"/>
                        </a:rPr>
                        <a:t>RUBROS</a:t>
                      </a:r>
                      <a:endParaRPr lang="es-ES" sz="1600" b="1" i="0" u="none" strike="noStrike" dirty="0">
                        <a:solidFill>
                          <a:srgbClr val="000000"/>
                        </a:solidFill>
                        <a:latin typeface="Bookman Old Style" panose="02050604050505020204" pitchFamily="18" charset="0"/>
                      </a:endParaRPr>
                    </a:p>
                  </a:txBody>
                  <a:tcPr marL="9525" marR="9525" marT="9520" marB="0" anchor="ctr">
                    <a:solidFill>
                      <a:srgbClr val="92D050"/>
                    </a:solidFill>
                  </a:tcPr>
                </a:tc>
                <a:extLst>
                  <a:ext uri="{0D108BD9-81ED-4DB2-BD59-A6C34878D82A}">
                    <a16:rowId xmlns:a16="http://schemas.microsoft.com/office/drawing/2014/main" val="4277654533"/>
                  </a:ext>
                </a:extLst>
              </a:tr>
              <a:tr h="596017">
                <a:tc>
                  <a:txBody>
                    <a:bodyPr/>
                    <a:lstStyle/>
                    <a:p>
                      <a:pPr algn="l" fontAlgn="b"/>
                      <a:r>
                        <a:rPr lang="es-ES" sz="1600" u="none" strike="noStrike" dirty="0">
                          <a:latin typeface="Bookman Old Style" panose="02050604050505020204" pitchFamily="18" charset="0"/>
                        </a:rPr>
                        <a:t>INGRESOS PERCIBIDOS</a:t>
                      </a:r>
                      <a:r>
                        <a:rPr lang="es-ES" sz="1600" u="none" strike="noStrike" baseline="0" dirty="0">
                          <a:latin typeface="Bookman Old Style" panose="02050604050505020204" pitchFamily="18" charset="0"/>
                        </a:rPr>
                        <a:t> </a:t>
                      </a:r>
                      <a:endParaRPr lang="es-ES" sz="1600" b="0" i="0" u="none" strike="noStrike" dirty="0">
                        <a:solidFill>
                          <a:schemeClr val="tx1"/>
                        </a:solidFill>
                        <a:latin typeface="Bookman Old Style" panose="02050604050505020204" pitchFamily="18" charset="0"/>
                      </a:endParaRPr>
                    </a:p>
                  </a:txBody>
                  <a:tcPr marL="9525" marR="9525" marT="9520" marB="0" anchor="b">
                    <a:solidFill>
                      <a:srgbClr val="92D050"/>
                    </a:solidFill>
                  </a:tcPr>
                </a:tc>
                <a:tc>
                  <a:txBody>
                    <a:bodyPr/>
                    <a:lstStyle/>
                    <a:p>
                      <a:pPr algn="r" fontAlgn="b"/>
                      <a:r>
                        <a:rPr lang="es-ES" sz="1600" b="0" i="0" u="none" strike="noStrike" dirty="0">
                          <a:solidFill>
                            <a:schemeClr val="tx1"/>
                          </a:solidFill>
                          <a:latin typeface="Bookman Old Style" panose="02050604050505020204" pitchFamily="18" charset="0"/>
                        </a:rPr>
                        <a:t>$41869.46</a:t>
                      </a:r>
                    </a:p>
                  </a:txBody>
                  <a:tcPr marL="9525" marR="9525" marT="9520" marB="0" anchor="b">
                    <a:solidFill>
                      <a:srgbClr val="92D050"/>
                    </a:solidFill>
                  </a:tcPr>
                </a:tc>
                <a:extLst>
                  <a:ext uri="{0D108BD9-81ED-4DB2-BD59-A6C34878D82A}">
                    <a16:rowId xmlns:a16="http://schemas.microsoft.com/office/drawing/2014/main" val="2175274435"/>
                  </a:ext>
                </a:extLst>
              </a:tr>
              <a:tr h="596017">
                <a:tc>
                  <a:txBody>
                    <a:bodyPr/>
                    <a:lstStyle/>
                    <a:p>
                      <a:pPr algn="l" fontAlgn="b"/>
                      <a:r>
                        <a:rPr lang="es-ES" sz="1600" u="none" strike="noStrike" dirty="0">
                          <a:latin typeface="Bookman Old Style" panose="02050604050505020204" pitchFamily="18" charset="0"/>
                        </a:rPr>
                        <a:t>GASTOS GENERADOS</a:t>
                      </a:r>
                      <a:endParaRPr lang="es-ES" sz="1600" b="0" i="0" u="none" strike="noStrike" dirty="0">
                        <a:solidFill>
                          <a:schemeClr val="tx1"/>
                        </a:solidFill>
                        <a:latin typeface="Bookman Old Style" panose="02050604050505020204" pitchFamily="18" charset="0"/>
                      </a:endParaRPr>
                    </a:p>
                  </a:txBody>
                  <a:tcPr marL="9525" marR="9525" marT="9520" marB="0" anchor="b">
                    <a:solidFill>
                      <a:srgbClr val="92D050"/>
                    </a:solidFill>
                  </a:tcPr>
                </a:tc>
                <a:tc>
                  <a:txBody>
                    <a:bodyPr/>
                    <a:lstStyle/>
                    <a:p>
                      <a:pPr algn="r" fontAlgn="b"/>
                      <a:r>
                        <a:rPr lang="es-ES" sz="1600" b="0" i="0" u="none" strike="noStrike" dirty="0">
                          <a:solidFill>
                            <a:schemeClr val="tx1"/>
                          </a:solidFill>
                          <a:latin typeface="Bookman Old Style" panose="02050604050505020204" pitchFamily="18" charset="0"/>
                        </a:rPr>
                        <a:t>$33378.44</a:t>
                      </a:r>
                    </a:p>
                  </a:txBody>
                  <a:tcPr marL="9525" marR="9525" marT="9520" marB="0" anchor="b">
                    <a:solidFill>
                      <a:srgbClr val="92D050"/>
                    </a:solidFill>
                  </a:tcPr>
                </a:tc>
                <a:extLst>
                  <a:ext uri="{0D108BD9-81ED-4DB2-BD59-A6C34878D82A}">
                    <a16:rowId xmlns:a16="http://schemas.microsoft.com/office/drawing/2014/main" val="3667241776"/>
                  </a:ext>
                </a:extLst>
              </a:tr>
              <a:tr h="325635">
                <a:tc>
                  <a:txBody>
                    <a:bodyPr/>
                    <a:lstStyle/>
                    <a:p>
                      <a:pPr algn="r" fontAlgn="b"/>
                      <a:r>
                        <a:rPr lang="es-ES" sz="1600" b="1" u="none" strike="noStrike" dirty="0">
                          <a:latin typeface="Bookman Old Style" panose="02050604050505020204" pitchFamily="18" charset="0"/>
                        </a:rPr>
                        <a:t>RESULTADOS ACUMULADOS</a:t>
                      </a:r>
                      <a:r>
                        <a:rPr lang="es-ES" sz="1600" b="1" u="none" strike="noStrike" baseline="0" dirty="0">
                          <a:latin typeface="Bookman Old Style" panose="02050604050505020204" pitchFamily="18" charset="0"/>
                        </a:rPr>
                        <a:t> </a:t>
                      </a:r>
                      <a:endParaRPr lang="es-ES" sz="1600" b="1" i="0" u="none" strike="noStrike" dirty="0">
                        <a:solidFill>
                          <a:schemeClr val="tx1"/>
                        </a:solidFill>
                        <a:latin typeface="Bookman Old Style" panose="02050604050505020204" pitchFamily="18" charset="0"/>
                      </a:endParaRPr>
                    </a:p>
                  </a:txBody>
                  <a:tcPr marL="9525" marR="9525" marT="9520" marB="0" anchor="b">
                    <a:solidFill>
                      <a:srgbClr val="92D050"/>
                    </a:solidFill>
                  </a:tcPr>
                </a:tc>
                <a:tc>
                  <a:txBody>
                    <a:bodyPr/>
                    <a:lstStyle/>
                    <a:p>
                      <a:pPr algn="r" fontAlgn="b"/>
                      <a:r>
                        <a:rPr lang="es-ES" sz="1600" b="1" u="none" strike="noStrike" dirty="0">
                          <a:latin typeface="Bookman Old Style" panose="02050604050505020204" pitchFamily="18" charset="0"/>
                        </a:rPr>
                        <a:t>$8491.02</a:t>
                      </a:r>
                      <a:endParaRPr lang="es-ES" sz="1600" b="1" i="0" u="none" strike="noStrike" dirty="0">
                        <a:solidFill>
                          <a:schemeClr val="tx1"/>
                        </a:solidFill>
                        <a:latin typeface="Bookman Old Style" panose="02050604050505020204" pitchFamily="18" charset="0"/>
                      </a:endParaRPr>
                    </a:p>
                  </a:txBody>
                  <a:tcPr marL="9525" marR="9525" marT="9520" marB="0" anchor="b">
                    <a:solidFill>
                      <a:srgbClr val="92D050"/>
                    </a:solidFill>
                  </a:tcPr>
                </a:tc>
                <a:extLst>
                  <a:ext uri="{0D108BD9-81ED-4DB2-BD59-A6C34878D82A}">
                    <a16:rowId xmlns:a16="http://schemas.microsoft.com/office/drawing/2014/main" val="2996216160"/>
                  </a:ext>
                </a:extLst>
              </a:tr>
            </a:tbl>
          </a:graphicData>
        </a:graphic>
      </p:graphicFrame>
    </p:spTree>
    <p:extLst>
      <p:ext uri="{BB962C8B-B14F-4D97-AF65-F5344CB8AC3E}">
        <p14:creationId xmlns:p14="http://schemas.microsoft.com/office/powerpoint/2010/main" val="1042308913"/>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52700" y="493528"/>
            <a:ext cx="7847533" cy="707886"/>
          </a:xfrm>
          <a:prstGeom prst="rect">
            <a:avLst/>
          </a:prstGeom>
          <a:noFill/>
        </p:spPr>
        <p:txBody>
          <a:bodyPr wrap="none">
            <a:spAutoFit/>
          </a:bodyPr>
          <a:lstStyle/>
          <a:p>
            <a:pPr algn="ctr">
              <a:defRPr/>
            </a:pPr>
            <a:r>
              <a:rPr lang="es-ES" sz="4000" b="1" dirty="0">
                <a:ln w="0"/>
                <a:solidFill>
                  <a:schemeClr val="tx2">
                    <a:lumMod val="75000"/>
                  </a:schemeClr>
                </a:solidFill>
                <a:effectLst>
                  <a:outerShdw blurRad="38100" dist="25400" dir="5400000" algn="ctr" rotWithShape="0">
                    <a:srgbClr val="6E747A">
                      <a:alpha val="43000"/>
                    </a:srgbClr>
                  </a:outerShdw>
                </a:effectLst>
              </a:rPr>
              <a:t>CUMPLIMIENTO Y OBLIGACIONES</a:t>
            </a:r>
          </a:p>
        </p:txBody>
      </p:sp>
      <p:graphicFrame>
        <p:nvGraphicFramePr>
          <p:cNvPr id="3" name="Diagrama 2"/>
          <p:cNvGraphicFramePr/>
          <p:nvPr>
            <p:extLst>
              <p:ext uri="{D42A27DB-BD31-4B8C-83A1-F6EECF244321}">
                <p14:modId xmlns:p14="http://schemas.microsoft.com/office/powerpoint/2010/main" val="19982998"/>
              </p:ext>
            </p:extLst>
          </p:nvPr>
        </p:nvGraphicFramePr>
        <p:xfrm>
          <a:off x="2820508" y="2019300"/>
          <a:ext cx="6311918" cy="4565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con muesca 1"/>
          <p:cNvSpPr/>
          <p:nvPr/>
        </p:nvSpPr>
        <p:spPr>
          <a:xfrm>
            <a:off x="602673" y="590744"/>
            <a:ext cx="1080654" cy="62345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2373445" y="1256414"/>
            <a:ext cx="7710355" cy="707886"/>
          </a:xfrm>
          <a:prstGeom prst="rect">
            <a:avLst/>
          </a:prstGeom>
          <a:noFill/>
        </p:spPr>
        <p:txBody>
          <a:bodyPr wrap="square" rtlCol="0">
            <a:spAutoFit/>
          </a:bodyPr>
          <a:lstStyle>
            <a:defPPr>
              <a:defRPr lang="es-EC"/>
            </a:defPPr>
            <a:lvl1pPr algn="ctr">
              <a:defRPr sz="2000" b="1"/>
            </a:lvl1pPr>
          </a:lstStyle>
          <a:p>
            <a:r>
              <a:rPr lang="es-EC" dirty="0"/>
              <a:t>Para el correcto funcionamiento durante el 2022 ha cumplido con las obligaciones tributarias, laborales y código civil </a:t>
            </a:r>
          </a:p>
        </p:txBody>
      </p:sp>
    </p:spTree>
    <p:extLst>
      <p:ext uri="{BB962C8B-B14F-4D97-AF65-F5344CB8AC3E}">
        <p14:creationId xmlns:p14="http://schemas.microsoft.com/office/powerpoint/2010/main" val="179174254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36129" y="1042949"/>
            <a:ext cx="8058616" cy="64633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3600" b="1" i="1" u="sng" dirty="0">
                <a:ln w="0"/>
                <a:effectLst>
                  <a:outerShdw blurRad="38100" dist="25400" dir="5400000" algn="ctr" rotWithShape="0">
                    <a:srgbClr val="6E747A">
                      <a:alpha val="43000"/>
                    </a:srgbClr>
                  </a:outerShdw>
                </a:effectLst>
                <a:latin typeface="Arial" charset="0"/>
              </a:rPr>
              <a:t>Mecanismos de participación social</a:t>
            </a:r>
          </a:p>
        </p:txBody>
      </p:sp>
      <p:pic>
        <p:nvPicPr>
          <p:cNvPr id="4" name="Imagen 3"/>
          <p:cNvPicPr>
            <a:picLocks noChangeAspect="1"/>
          </p:cNvPicPr>
          <p:nvPr/>
        </p:nvPicPr>
        <p:blipFill>
          <a:blip r:embed="rId2"/>
          <a:stretch>
            <a:fillRect/>
          </a:stretch>
        </p:blipFill>
        <p:spPr>
          <a:xfrm>
            <a:off x="237623" y="233917"/>
            <a:ext cx="1845447" cy="1286540"/>
          </a:xfrm>
          <a:prstGeom prst="rect">
            <a:avLst/>
          </a:prstGeom>
        </p:spPr>
      </p:pic>
      <p:sp>
        <p:nvSpPr>
          <p:cNvPr id="2" name="Rectángulo 1"/>
          <p:cNvSpPr/>
          <p:nvPr/>
        </p:nvSpPr>
        <p:spPr>
          <a:xfrm>
            <a:off x="728546" y="2435136"/>
            <a:ext cx="6317713" cy="2677656"/>
          </a:xfrm>
          <a:prstGeom prst="rect">
            <a:avLst/>
          </a:prstGeom>
        </p:spPr>
        <p:txBody>
          <a:bodyPr wrap="square">
            <a:spAutoFit/>
          </a:bodyPr>
          <a:lstStyle/>
          <a:p>
            <a:pPr algn="just"/>
            <a:r>
              <a:rPr lang="es-EC" sz="2800" dirty="0"/>
              <a:t>En el 2022, por medio de redes sociales y de nuestro teléfono en cabina nos hemos podido mantener en constante contacto con los oyentes de todos los programas que Radio Santa Cruz trasmite de lunes a viernes y fines de semana. </a:t>
            </a:r>
          </a:p>
        </p:txBody>
      </p:sp>
      <p:pic>
        <p:nvPicPr>
          <p:cNvPr id="9" name="Imagen 8">
            <a:extLst>
              <a:ext uri="{FF2B5EF4-FFF2-40B4-BE49-F238E27FC236}">
                <a16:creationId xmlns:a16="http://schemas.microsoft.com/office/drawing/2014/main" id="{C7CB5AAC-9A82-10EF-0943-2C1144E33DB9}"/>
              </a:ext>
            </a:extLst>
          </p:cNvPr>
          <p:cNvPicPr>
            <a:picLocks noChangeAspect="1"/>
          </p:cNvPicPr>
          <p:nvPr/>
        </p:nvPicPr>
        <p:blipFill rotWithShape="1">
          <a:blip r:embed="rId3">
            <a:extLst>
              <a:ext uri="{28A0092B-C50C-407E-A947-70E740481C1C}">
                <a14:useLocalDpi xmlns:a14="http://schemas.microsoft.com/office/drawing/2010/main" val="0"/>
              </a:ext>
            </a:extLst>
          </a:blip>
          <a:srcRect l="4082" t="7565" r="5655"/>
          <a:stretch/>
        </p:blipFill>
        <p:spPr>
          <a:xfrm>
            <a:off x="7490012" y="2327559"/>
            <a:ext cx="4303059" cy="3304954"/>
          </a:xfrm>
          <a:prstGeom prst="rect">
            <a:avLst/>
          </a:prstGeom>
        </p:spPr>
      </p:pic>
    </p:spTree>
    <p:extLst>
      <p:ext uri="{BB962C8B-B14F-4D97-AF65-F5344CB8AC3E}">
        <p14:creationId xmlns:p14="http://schemas.microsoft.com/office/powerpoint/2010/main" val="248139501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87864" y="5399049"/>
            <a:ext cx="6291531" cy="76944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4400" b="1" dirty="0">
                <a:ln w="0"/>
                <a:solidFill>
                  <a:schemeClr val="accent1"/>
                </a:solidFill>
                <a:effectLst>
                  <a:outerShdw blurRad="38100" dist="25400" dir="5400000" algn="ctr" rotWithShape="0">
                    <a:srgbClr val="6E747A">
                      <a:alpha val="43000"/>
                    </a:srgbClr>
                  </a:outerShdw>
                </a:effectLst>
                <a:latin typeface="Arial" charset="0"/>
              </a:rPr>
              <a:t>SERVICIOS SOCIALES</a:t>
            </a:r>
          </a:p>
        </p:txBody>
      </p:sp>
      <p:pic>
        <p:nvPicPr>
          <p:cNvPr id="4" name="Imagen 3"/>
          <p:cNvPicPr>
            <a:picLocks noChangeAspect="1"/>
          </p:cNvPicPr>
          <p:nvPr/>
        </p:nvPicPr>
        <p:blipFill>
          <a:blip r:embed="rId2"/>
          <a:stretch>
            <a:fillRect/>
          </a:stretch>
        </p:blipFill>
        <p:spPr>
          <a:xfrm>
            <a:off x="237623" y="233917"/>
            <a:ext cx="1845447" cy="1286540"/>
          </a:xfrm>
          <a:prstGeom prst="rect">
            <a:avLst/>
          </a:prstGeom>
        </p:spPr>
      </p:pic>
      <p:pic>
        <p:nvPicPr>
          <p:cNvPr id="3074" name="Picture 2" descr="No hay ninguna descripción de la foto disponible.">
            <a:extLst>
              <a:ext uri="{FF2B5EF4-FFF2-40B4-BE49-F238E27FC236}">
                <a16:creationId xmlns:a16="http://schemas.microsoft.com/office/drawing/2014/main" id="{CCDF0E91-74F8-46F4-D240-C885E532B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866" y="630682"/>
            <a:ext cx="7130268" cy="476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7335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1401</TotalTime>
  <Words>1415</Words>
  <Application>Microsoft Office PowerPoint</Application>
  <PresentationFormat>Panorámica</PresentationFormat>
  <Paragraphs>153</Paragraphs>
  <Slides>21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Bookman Old Style</vt:lpstr>
      <vt:lpstr>Calibri</vt:lpstr>
      <vt:lpstr>Gill Sans MT</vt:lpstr>
      <vt:lpstr>Tw Cen MT</vt:lpstr>
      <vt:lpstr>Wingdings</vt:lpstr>
      <vt:lpstr>Gota</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Caratula diego</dc:title>
  <dc:creator>Adriana</dc:creator>
  <cp:lastModifiedBy>Usuario</cp:lastModifiedBy>
  <cp:revision>107</cp:revision>
  <dcterms:created xsi:type="dcterms:W3CDTF">2020-02-08T14:44:35Z</dcterms:created>
  <dcterms:modified xsi:type="dcterms:W3CDTF">2023-04-28T01:02:15Z</dcterms:modified>
</cp:coreProperties>
</file>